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4"/>
    <p:sldMasterId id="2147483773" r:id="rId5"/>
    <p:sldMasterId id="2147483742" r:id="rId6"/>
    <p:sldMasterId id="2147483753" r:id="rId7"/>
    <p:sldMasterId id="2147483764" r:id="rId8"/>
    <p:sldMasterId id="2147483756" r:id="rId9"/>
  </p:sldMasterIdLst>
  <p:notesMasterIdLst>
    <p:notesMasterId r:id="rId59"/>
  </p:notesMasterIdLst>
  <p:sldIdLst>
    <p:sldId id="256" r:id="rId10"/>
    <p:sldId id="279" r:id="rId11"/>
    <p:sldId id="275" r:id="rId12"/>
    <p:sldId id="283" r:id="rId13"/>
    <p:sldId id="288" r:id="rId14"/>
    <p:sldId id="289" r:id="rId15"/>
    <p:sldId id="281" r:id="rId16"/>
    <p:sldId id="290" r:id="rId17"/>
    <p:sldId id="285" r:id="rId18"/>
    <p:sldId id="291" r:id="rId19"/>
    <p:sldId id="292" r:id="rId20"/>
    <p:sldId id="293" r:id="rId21"/>
    <p:sldId id="294" r:id="rId22"/>
    <p:sldId id="302" r:id="rId23"/>
    <p:sldId id="296" r:id="rId24"/>
    <p:sldId id="282" r:id="rId25"/>
    <p:sldId id="298" r:id="rId26"/>
    <p:sldId id="299" r:id="rId27"/>
    <p:sldId id="300" r:id="rId28"/>
    <p:sldId id="301" r:id="rId29"/>
    <p:sldId id="306" r:id="rId30"/>
    <p:sldId id="307" r:id="rId31"/>
    <p:sldId id="308" r:id="rId32"/>
    <p:sldId id="309" r:id="rId33"/>
    <p:sldId id="305" r:id="rId34"/>
    <p:sldId id="310" r:id="rId35"/>
    <p:sldId id="304" r:id="rId36"/>
    <p:sldId id="311" r:id="rId37"/>
    <p:sldId id="303" r:id="rId38"/>
    <p:sldId id="297" r:id="rId39"/>
    <p:sldId id="312" r:id="rId40"/>
    <p:sldId id="280" r:id="rId41"/>
    <p:sldId id="313" r:id="rId42"/>
    <p:sldId id="314" r:id="rId43"/>
    <p:sldId id="315" r:id="rId44"/>
    <p:sldId id="316" r:id="rId45"/>
    <p:sldId id="317" r:id="rId46"/>
    <p:sldId id="318" r:id="rId47"/>
    <p:sldId id="319" r:id="rId48"/>
    <p:sldId id="320" r:id="rId49"/>
    <p:sldId id="321" r:id="rId50"/>
    <p:sldId id="322" r:id="rId51"/>
    <p:sldId id="323" r:id="rId52"/>
    <p:sldId id="286" r:id="rId53"/>
    <p:sldId id="287" r:id="rId54"/>
    <p:sldId id="324" r:id="rId55"/>
    <p:sldId id="325" r:id="rId56"/>
    <p:sldId id="260" r:id="rId57"/>
    <p:sldId id="268"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E5E5"/>
    <a:srgbClr val="DC3C75"/>
    <a:srgbClr val="062172"/>
    <a:srgbClr val="43D5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FA809B-80E0-458B-84C6-ACFD056C2262}" v="200" dt="2020-09-18T11:13:25.4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62" d="100"/>
          <a:sy n="62" d="100"/>
        </p:scale>
        <p:origin x="828"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microsoft.com/office/2016/11/relationships/changesInfo" Target="changesInfos/changesInfo1.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notesMaster" Target="notesMasters/notesMaster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anheng Li" userId="d56bf92e-6f27-4152-bc2f-c72595fbb35f" providerId="ADAL" clId="{C9FA809B-80E0-458B-84C6-ACFD056C2262}"/>
    <pc:docChg chg="undo custSel mod addSld delSld modSld sldOrd">
      <pc:chgData name="Tianheng Li" userId="d56bf92e-6f27-4152-bc2f-c72595fbb35f" providerId="ADAL" clId="{C9FA809B-80E0-458B-84C6-ACFD056C2262}" dt="2020-09-18T11:17:36.632" v="896" actId="1076"/>
      <pc:docMkLst>
        <pc:docMk/>
      </pc:docMkLst>
      <pc:sldChg chg="modSp">
        <pc:chgData name="Tianheng Li" userId="d56bf92e-6f27-4152-bc2f-c72595fbb35f" providerId="ADAL" clId="{C9FA809B-80E0-458B-84C6-ACFD056C2262}" dt="2020-09-17T15:21:16.359" v="473" actId="14100"/>
        <pc:sldMkLst>
          <pc:docMk/>
          <pc:sldMk cId="3871186926" sldId="256"/>
        </pc:sldMkLst>
        <pc:spChg chg="mod">
          <ac:chgData name="Tianheng Li" userId="d56bf92e-6f27-4152-bc2f-c72595fbb35f" providerId="ADAL" clId="{C9FA809B-80E0-458B-84C6-ACFD056C2262}" dt="2020-09-17T15:21:16.359" v="473" actId="14100"/>
          <ac:spMkLst>
            <pc:docMk/>
            <pc:sldMk cId="3871186926" sldId="256"/>
            <ac:spMk id="4" creationId="{7302170E-118A-4F7D-811E-7E615F97D558}"/>
          </ac:spMkLst>
        </pc:spChg>
      </pc:sldChg>
      <pc:sldChg chg="addSp delSp modSp">
        <pc:chgData name="Tianheng Li" userId="d56bf92e-6f27-4152-bc2f-c72595fbb35f" providerId="ADAL" clId="{C9FA809B-80E0-458B-84C6-ACFD056C2262}" dt="2020-09-18T11:17:36.632" v="896" actId="1076"/>
        <pc:sldMkLst>
          <pc:docMk/>
          <pc:sldMk cId="817472019" sldId="260"/>
        </pc:sldMkLst>
        <pc:spChg chg="del">
          <ac:chgData name="Tianheng Li" userId="d56bf92e-6f27-4152-bc2f-c72595fbb35f" providerId="ADAL" clId="{C9FA809B-80E0-458B-84C6-ACFD056C2262}" dt="2020-09-18T11:10:45.997" v="849" actId="478"/>
          <ac:spMkLst>
            <pc:docMk/>
            <pc:sldMk cId="817472019" sldId="260"/>
            <ac:spMk id="2" creationId="{28DAE073-5E04-F94B-94B6-D4F788675E4C}"/>
          </ac:spMkLst>
        </pc:spChg>
        <pc:spChg chg="del">
          <ac:chgData name="Tianheng Li" userId="d56bf92e-6f27-4152-bc2f-c72595fbb35f" providerId="ADAL" clId="{C9FA809B-80E0-458B-84C6-ACFD056C2262}" dt="2020-09-18T11:10:48.942" v="850" actId="478"/>
          <ac:spMkLst>
            <pc:docMk/>
            <pc:sldMk cId="817472019" sldId="260"/>
            <ac:spMk id="3" creationId="{D4362D7A-B914-CC43-8E2B-828389CE531C}"/>
          </ac:spMkLst>
        </pc:spChg>
        <pc:spChg chg="del">
          <ac:chgData name="Tianheng Li" userId="d56bf92e-6f27-4152-bc2f-c72595fbb35f" providerId="ADAL" clId="{C9FA809B-80E0-458B-84C6-ACFD056C2262}" dt="2020-09-18T11:10:52.799" v="852" actId="478"/>
          <ac:spMkLst>
            <pc:docMk/>
            <pc:sldMk cId="817472019" sldId="260"/>
            <ac:spMk id="4" creationId="{FB8337C7-C5CD-FC44-8BFE-DA89AA30A8BD}"/>
          </ac:spMkLst>
        </pc:spChg>
        <pc:spChg chg="del">
          <ac:chgData name="Tianheng Li" userId="d56bf92e-6f27-4152-bc2f-c72595fbb35f" providerId="ADAL" clId="{C9FA809B-80E0-458B-84C6-ACFD056C2262}" dt="2020-09-18T11:10:50.972" v="851" actId="478"/>
          <ac:spMkLst>
            <pc:docMk/>
            <pc:sldMk cId="817472019" sldId="260"/>
            <ac:spMk id="5" creationId="{6DE480F8-1C48-EA4B-8511-DA39E771B005}"/>
          </ac:spMkLst>
        </pc:spChg>
        <pc:spChg chg="add mod">
          <ac:chgData name="Tianheng Li" userId="d56bf92e-6f27-4152-bc2f-c72595fbb35f" providerId="ADAL" clId="{C9FA809B-80E0-458B-84C6-ACFD056C2262}" dt="2020-09-18T11:17:35.677" v="895" actId="1076"/>
          <ac:spMkLst>
            <pc:docMk/>
            <pc:sldMk cId="817472019" sldId="260"/>
            <ac:spMk id="8" creationId="{6E086E70-F38A-4EEF-A1A5-3AA6FE3AEAD9}"/>
          </ac:spMkLst>
        </pc:spChg>
        <pc:graphicFrameChg chg="add mod modGraphic">
          <ac:chgData name="Tianheng Li" userId="d56bf92e-6f27-4152-bc2f-c72595fbb35f" providerId="ADAL" clId="{C9FA809B-80E0-458B-84C6-ACFD056C2262}" dt="2020-09-18T11:14:05.315" v="882" actId="1076"/>
          <ac:graphicFrameMkLst>
            <pc:docMk/>
            <pc:sldMk cId="817472019" sldId="260"/>
            <ac:graphicFrameMk id="6" creationId="{C4070D6C-776E-4A35-A62F-C30B2801D67C}"/>
          </ac:graphicFrameMkLst>
        </pc:graphicFrameChg>
        <pc:picChg chg="add mod">
          <ac:chgData name="Tianheng Li" userId="d56bf92e-6f27-4152-bc2f-c72595fbb35f" providerId="ADAL" clId="{C9FA809B-80E0-458B-84C6-ACFD056C2262}" dt="2020-09-18T11:17:36.632" v="896" actId="1076"/>
          <ac:picMkLst>
            <pc:docMk/>
            <pc:sldMk cId="817472019" sldId="260"/>
            <ac:picMk id="7" creationId="{B9658E6C-B634-4D93-B3F7-6840A9D2D62E}"/>
          </ac:picMkLst>
        </pc:picChg>
      </pc:sldChg>
      <pc:sldChg chg="del">
        <pc:chgData name="Tianheng Li" userId="d56bf92e-6f27-4152-bc2f-c72595fbb35f" providerId="ADAL" clId="{C9FA809B-80E0-458B-84C6-ACFD056C2262}" dt="2020-09-18T11:12:53.231" v="873" actId="2696"/>
        <pc:sldMkLst>
          <pc:docMk/>
          <pc:sldMk cId="1240795290" sldId="261"/>
        </pc:sldMkLst>
      </pc:sldChg>
      <pc:sldChg chg="del">
        <pc:chgData name="Tianheng Li" userId="d56bf92e-6f27-4152-bc2f-c72595fbb35f" providerId="ADAL" clId="{C9FA809B-80E0-458B-84C6-ACFD056C2262}" dt="2020-09-18T11:12:43.022" v="870" actId="2696"/>
        <pc:sldMkLst>
          <pc:docMk/>
          <pc:sldMk cId="1029727087" sldId="264"/>
        </pc:sldMkLst>
      </pc:sldChg>
      <pc:sldChg chg="del">
        <pc:chgData name="Tianheng Li" userId="d56bf92e-6f27-4152-bc2f-c72595fbb35f" providerId="ADAL" clId="{C9FA809B-80E0-458B-84C6-ACFD056C2262}" dt="2020-09-18T11:12:50.217" v="871" actId="2696"/>
        <pc:sldMkLst>
          <pc:docMk/>
          <pc:sldMk cId="305194415" sldId="269"/>
        </pc:sldMkLst>
      </pc:sldChg>
      <pc:sldChg chg="del">
        <pc:chgData name="Tianheng Li" userId="d56bf92e-6f27-4152-bc2f-c72595fbb35f" providerId="ADAL" clId="{C9FA809B-80E0-458B-84C6-ACFD056C2262}" dt="2020-09-18T11:13:02.953" v="875" actId="2696"/>
        <pc:sldMkLst>
          <pc:docMk/>
          <pc:sldMk cId="4244825706" sldId="270"/>
        </pc:sldMkLst>
      </pc:sldChg>
      <pc:sldChg chg="del">
        <pc:chgData name="Tianheng Li" userId="d56bf92e-6f27-4152-bc2f-c72595fbb35f" providerId="ADAL" clId="{C9FA809B-80E0-458B-84C6-ACFD056C2262}" dt="2020-09-18T11:13:04.248" v="876" actId="2696"/>
        <pc:sldMkLst>
          <pc:docMk/>
          <pc:sldMk cId="2624068158" sldId="271"/>
        </pc:sldMkLst>
      </pc:sldChg>
      <pc:sldChg chg="del">
        <pc:chgData name="Tianheng Li" userId="d56bf92e-6f27-4152-bc2f-c72595fbb35f" providerId="ADAL" clId="{C9FA809B-80E0-458B-84C6-ACFD056C2262}" dt="2020-09-18T11:13:05.444" v="877" actId="2696"/>
        <pc:sldMkLst>
          <pc:docMk/>
          <pc:sldMk cId="2114870749" sldId="272"/>
        </pc:sldMkLst>
      </pc:sldChg>
      <pc:sldChg chg="del">
        <pc:chgData name="Tianheng Li" userId="d56bf92e-6f27-4152-bc2f-c72595fbb35f" providerId="ADAL" clId="{C9FA809B-80E0-458B-84C6-ACFD056C2262}" dt="2020-09-18T11:13:00.857" v="874" actId="2696"/>
        <pc:sldMkLst>
          <pc:docMk/>
          <pc:sldMk cId="2951740215" sldId="273"/>
        </pc:sldMkLst>
      </pc:sldChg>
      <pc:sldChg chg="addSp delSp modSp">
        <pc:chgData name="Tianheng Li" userId="d56bf92e-6f27-4152-bc2f-c72595fbb35f" providerId="ADAL" clId="{C9FA809B-80E0-458B-84C6-ACFD056C2262}" dt="2020-09-17T14:23:12.300" v="64" actId="255"/>
        <pc:sldMkLst>
          <pc:docMk/>
          <pc:sldMk cId="1183643307" sldId="275"/>
        </pc:sldMkLst>
        <pc:spChg chg="add mod">
          <ac:chgData name="Tianheng Li" userId="d56bf92e-6f27-4152-bc2f-c72595fbb35f" providerId="ADAL" clId="{C9FA809B-80E0-458B-84C6-ACFD056C2262}" dt="2020-09-17T14:19:51.268" v="28" actId="1076"/>
          <ac:spMkLst>
            <pc:docMk/>
            <pc:sldMk cId="1183643307" sldId="275"/>
            <ac:spMk id="5" creationId="{F6BC8C56-3BC5-4A46-82CB-9DD4C6D08AB9}"/>
          </ac:spMkLst>
        </pc:spChg>
        <pc:spChg chg="del">
          <ac:chgData name="Tianheng Li" userId="d56bf92e-6f27-4152-bc2f-c72595fbb35f" providerId="ADAL" clId="{C9FA809B-80E0-458B-84C6-ACFD056C2262}" dt="2020-09-17T14:19:30.940" v="22" actId="478"/>
          <ac:spMkLst>
            <pc:docMk/>
            <pc:sldMk cId="1183643307" sldId="275"/>
            <ac:spMk id="6" creationId="{13C5F5FD-8614-8F4E-9B58-65CDFF4A5645}"/>
          </ac:spMkLst>
        </pc:spChg>
        <pc:spChg chg="del">
          <ac:chgData name="Tianheng Li" userId="d56bf92e-6f27-4152-bc2f-c72595fbb35f" providerId="ADAL" clId="{C9FA809B-80E0-458B-84C6-ACFD056C2262}" dt="2020-09-17T14:19:33.152" v="23" actId="478"/>
          <ac:spMkLst>
            <pc:docMk/>
            <pc:sldMk cId="1183643307" sldId="275"/>
            <ac:spMk id="7" creationId="{F10EB971-5A75-6C49-8511-C36A432A9D93}"/>
          </ac:spMkLst>
        </pc:spChg>
        <pc:spChg chg="del mod">
          <ac:chgData name="Tianheng Li" userId="d56bf92e-6f27-4152-bc2f-c72595fbb35f" providerId="ADAL" clId="{C9FA809B-80E0-458B-84C6-ACFD056C2262}" dt="2020-09-17T14:19:35.891" v="25" actId="478"/>
          <ac:spMkLst>
            <pc:docMk/>
            <pc:sldMk cId="1183643307" sldId="275"/>
            <ac:spMk id="8" creationId="{1B44206B-390B-4F45-A830-231E7582CB35}"/>
          </ac:spMkLst>
        </pc:spChg>
        <pc:spChg chg="add mod">
          <ac:chgData name="Tianheng Li" userId="d56bf92e-6f27-4152-bc2f-c72595fbb35f" providerId="ADAL" clId="{C9FA809B-80E0-458B-84C6-ACFD056C2262}" dt="2020-09-17T14:23:12.300" v="64" actId="255"/>
          <ac:spMkLst>
            <pc:docMk/>
            <pc:sldMk cId="1183643307" sldId="275"/>
            <ac:spMk id="10" creationId="{27E646B9-71E9-4364-B2D8-670FB45C1465}"/>
          </ac:spMkLst>
        </pc:spChg>
        <pc:picChg chg="add mod">
          <ac:chgData name="Tianheng Li" userId="d56bf92e-6f27-4152-bc2f-c72595fbb35f" providerId="ADAL" clId="{C9FA809B-80E0-458B-84C6-ACFD056C2262}" dt="2020-09-17T14:19:46.946" v="27" actId="1076"/>
          <ac:picMkLst>
            <pc:docMk/>
            <pc:sldMk cId="1183643307" sldId="275"/>
            <ac:picMk id="9" creationId="{651D76EE-FA77-4F0D-BE14-7EBDCA509454}"/>
          </ac:picMkLst>
        </pc:picChg>
      </pc:sldChg>
      <pc:sldChg chg="del">
        <pc:chgData name="Tianheng Li" userId="d56bf92e-6f27-4152-bc2f-c72595fbb35f" providerId="ADAL" clId="{C9FA809B-80E0-458B-84C6-ACFD056C2262}" dt="2020-09-18T11:12:50.220" v="872" actId="2696"/>
        <pc:sldMkLst>
          <pc:docMk/>
          <pc:sldMk cId="1129199635" sldId="278"/>
        </pc:sldMkLst>
      </pc:sldChg>
      <pc:sldChg chg="addSp delSp modSp ord">
        <pc:chgData name="Tianheng Li" userId="d56bf92e-6f27-4152-bc2f-c72595fbb35f" providerId="ADAL" clId="{C9FA809B-80E0-458B-84C6-ACFD056C2262}" dt="2020-09-17T14:22:32.895" v="56" actId="255"/>
        <pc:sldMkLst>
          <pc:docMk/>
          <pc:sldMk cId="3739905999" sldId="279"/>
        </pc:sldMkLst>
        <pc:spChg chg="del mod">
          <ac:chgData name="Tianheng Li" userId="d56bf92e-6f27-4152-bc2f-c72595fbb35f" providerId="ADAL" clId="{C9FA809B-80E0-458B-84C6-ACFD056C2262}" dt="2020-09-17T14:17:46.690" v="13" actId="478"/>
          <ac:spMkLst>
            <pc:docMk/>
            <pc:sldMk cId="3739905999" sldId="279"/>
            <ac:spMk id="5" creationId="{0FA91F3B-C2CB-AB46-9A62-5D576A2750D4}"/>
          </ac:spMkLst>
        </pc:spChg>
        <pc:spChg chg="del mod">
          <ac:chgData name="Tianheng Li" userId="d56bf92e-6f27-4152-bc2f-c72595fbb35f" providerId="ADAL" clId="{C9FA809B-80E0-458B-84C6-ACFD056C2262}" dt="2020-09-17T14:17:36.098" v="7" actId="478"/>
          <ac:spMkLst>
            <pc:docMk/>
            <pc:sldMk cId="3739905999" sldId="279"/>
            <ac:spMk id="6" creationId="{130E4048-E58F-B341-999C-5C11F95F2747}"/>
          </ac:spMkLst>
        </pc:spChg>
        <pc:spChg chg="del">
          <ac:chgData name="Tianheng Li" userId="d56bf92e-6f27-4152-bc2f-c72595fbb35f" providerId="ADAL" clId="{C9FA809B-80E0-458B-84C6-ACFD056C2262}" dt="2020-09-17T14:18:06.417" v="17" actId="478"/>
          <ac:spMkLst>
            <pc:docMk/>
            <pc:sldMk cId="3739905999" sldId="279"/>
            <ac:spMk id="7" creationId="{8B4F7F95-17A0-4244-955D-8BD693A4EDAB}"/>
          </ac:spMkLst>
        </pc:spChg>
        <pc:spChg chg="add del mod">
          <ac:chgData name="Tianheng Li" userId="d56bf92e-6f27-4152-bc2f-c72595fbb35f" providerId="ADAL" clId="{C9FA809B-80E0-458B-84C6-ACFD056C2262}" dt="2020-09-17T14:17:49.325" v="14" actId="1076"/>
          <ac:spMkLst>
            <pc:docMk/>
            <pc:sldMk cId="3739905999" sldId="279"/>
            <ac:spMk id="8" creationId="{B79B7363-58C7-4287-B56C-3BA8AE519937}"/>
          </ac:spMkLst>
        </pc:spChg>
        <pc:spChg chg="add mod">
          <ac:chgData name="Tianheng Li" userId="d56bf92e-6f27-4152-bc2f-c72595fbb35f" providerId="ADAL" clId="{C9FA809B-80E0-458B-84C6-ACFD056C2262}" dt="2020-09-17T14:22:32.895" v="56" actId="255"/>
          <ac:spMkLst>
            <pc:docMk/>
            <pc:sldMk cId="3739905999" sldId="279"/>
            <ac:spMk id="9" creationId="{A722201B-38AB-43BE-89A4-25BD952FA8FA}"/>
          </ac:spMkLst>
        </pc:spChg>
        <pc:spChg chg="add mod">
          <ac:chgData name="Tianheng Li" userId="d56bf92e-6f27-4152-bc2f-c72595fbb35f" providerId="ADAL" clId="{C9FA809B-80E0-458B-84C6-ACFD056C2262}" dt="2020-09-17T14:22:08.349" v="53" actId="255"/>
          <ac:spMkLst>
            <pc:docMk/>
            <pc:sldMk cId="3739905999" sldId="279"/>
            <ac:spMk id="10" creationId="{48F06224-CD90-4D9C-90C2-AF4344FCC1FD}"/>
          </ac:spMkLst>
        </pc:spChg>
        <pc:spChg chg="add mod">
          <ac:chgData name="Tianheng Li" userId="d56bf92e-6f27-4152-bc2f-c72595fbb35f" providerId="ADAL" clId="{C9FA809B-80E0-458B-84C6-ACFD056C2262}" dt="2020-09-17T14:18:35.007" v="19" actId="14100"/>
          <ac:spMkLst>
            <pc:docMk/>
            <pc:sldMk cId="3739905999" sldId="279"/>
            <ac:spMk id="11" creationId="{07D10AC9-698B-4580-941A-D960D0AD53F3}"/>
          </ac:spMkLst>
        </pc:spChg>
        <pc:spChg chg="add mod">
          <ac:chgData name="Tianheng Li" userId="d56bf92e-6f27-4152-bc2f-c72595fbb35f" providerId="ADAL" clId="{C9FA809B-80E0-458B-84C6-ACFD056C2262}" dt="2020-09-17T14:18:35.007" v="19" actId="14100"/>
          <ac:spMkLst>
            <pc:docMk/>
            <pc:sldMk cId="3739905999" sldId="279"/>
            <ac:spMk id="12" creationId="{F7D2C143-1881-4917-B9B7-B446C0E93449}"/>
          </ac:spMkLst>
        </pc:spChg>
        <pc:spChg chg="add mod">
          <ac:chgData name="Tianheng Li" userId="d56bf92e-6f27-4152-bc2f-c72595fbb35f" providerId="ADAL" clId="{C9FA809B-80E0-458B-84C6-ACFD056C2262}" dt="2020-09-17T14:18:35.007" v="19" actId="14100"/>
          <ac:spMkLst>
            <pc:docMk/>
            <pc:sldMk cId="3739905999" sldId="279"/>
            <ac:spMk id="13" creationId="{B2E35DD8-6547-43FC-9C1A-2E504F238BE5}"/>
          </ac:spMkLst>
        </pc:spChg>
        <pc:spChg chg="add mod">
          <ac:chgData name="Tianheng Li" userId="d56bf92e-6f27-4152-bc2f-c72595fbb35f" providerId="ADAL" clId="{C9FA809B-80E0-458B-84C6-ACFD056C2262}" dt="2020-09-17T14:18:35.007" v="19" actId="14100"/>
          <ac:spMkLst>
            <pc:docMk/>
            <pc:sldMk cId="3739905999" sldId="279"/>
            <ac:spMk id="14" creationId="{9DA93237-8D34-4C4E-BBF8-D18C2FA8BFB0}"/>
          </ac:spMkLst>
        </pc:spChg>
        <pc:spChg chg="add mod">
          <ac:chgData name="Tianheng Li" userId="d56bf92e-6f27-4152-bc2f-c72595fbb35f" providerId="ADAL" clId="{C9FA809B-80E0-458B-84C6-ACFD056C2262}" dt="2020-09-17T14:18:35.007" v="19" actId="14100"/>
          <ac:spMkLst>
            <pc:docMk/>
            <pc:sldMk cId="3739905999" sldId="279"/>
            <ac:spMk id="15" creationId="{24EF58A9-3378-4F3F-B4D3-BF0B4F449DA2}"/>
          </ac:spMkLst>
        </pc:spChg>
        <pc:graphicFrameChg chg="add del modGraphic">
          <ac:chgData name="Tianheng Li" userId="d56bf92e-6f27-4152-bc2f-c72595fbb35f" providerId="ADAL" clId="{C9FA809B-80E0-458B-84C6-ACFD056C2262}" dt="2020-09-17T14:17:19.456" v="3" actId="478"/>
          <ac:graphicFrameMkLst>
            <pc:docMk/>
            <pc:sldMk cId="3739905999" sldId="279"/>
            <ac:graphicFrameMk id="3" creationId="{1BFF2499-6A30-46EE-AF20-E4118B20DBB1}"/>
          </ac:graphicFrameMkLst>
        </pc:graphicFrameChg>
      </pc:sldChg>
      <pc:sldChg chg="addSp delSp modSp ord">
        <pc:chgData name="Tianheng Li" userId="d56bf92e-6f27-4152-bc2f-c72595fbb35f" providerId="ADAL" clId="{C9FA809B-80E0-458B-84C6-ACFD056C2262}" dt="2020-09-17T17:16:50.823" v="748" actId="1035"/>
        <pc:sldMkLst>
          <pc:docMk/>
          <pc:sldMk cId="1623698296" sldId="280"/>
        </pc:sldMkLst>
        <pc:spChg chg="del mod">
          <ac:chgData name="Tianheng Li" userId="d56bf92e-6f27-4152-bc2f-c72595fbb35f" providerId="ADAL" clId="{C9FA809B-80E0-458B-84C6-ACFD056C2262}" dt="2020-09-17T17:06:00.440" v="544" actId="478"/>
          <ac:spMkLst>
            <pc:docMk/>
            <pc:sldMk cId="1623698296" sldId="280"/>
            <ac:spMk id="2" creationId="{69ACFE89-4E57-6B48-993C-DDFF98AAAB1A}"/>
          </ac:spMkLst>
        </pc:spChg>
        <pc:spChg chg="del">
          <ac:chgData name="Tianheng Li" userId="d56bf92e-6f27-4152-bc2f-c72595fbb35f" providerId="ADAL" clId="{C9FA809B-80E0-458B-84C6-ACFD056C2262}" dt="2020-09-17T17:06:17.083" v="548" actId="478"/>
          <ac:spMkLst>
            <pc:docMk/>
            <pc:sldMk cId="1623698296" sldId="280"/>
            <ac:spMk id="3" creationId="{D9C237F1-842A-4749-A470-6E32D390A876}"/>
          </ac:spMkLst>
        </pc:spChg>
        <pc:spChg chg="del">
          <ac:chgData name="Tianheng Li" userId="d56bf92e-6f27-4152-bc2f-c72595fbb35f" providerId="ADAL" clId="{C9FA809B-80E0-458B-84C6-ACFD056C2262}" dt="2020-09-17T17:06:05.644" v="545" actId="478"/>
          <ac:spMkLst>
            <pc:docMk/>
            <pc:sldMk cId="1623698296" sldId="280"/>
            <ac:spMk id="4" creationId="{BD0E2A37-4655-ED41-ABA2-24BAA77E1986}"/>
          </ac:spMkLst>
        </pc:spChg>
        <pc:spChg chg="del">
          <ac:chgData name="Tianheng Li" userId="d56bf92e-6f27-4152-bc2f-c72595fbb35f" providerId="ADAL" clId="{C9FA809B-80E0-458B-84C6-ACFD056C2262}" dt="2020-09-17T17:05:43.293" v="539" actId="478"/>
          <ac:spMkLst>
            <pc:docMk/>
            <pc:sldMk cId="1623698296" sldId="280"/>
            <ac:spMk id="5" creationId="{91762B96-9573-4242-B1F1-41F0BAD18623}"/>
          </ac:spMkLst>
        </pc:spChg>
        <pc:spChg chg="del">
          <ac:chgData name="Tianheng Li" userId="d56bf92e-6f27-4152-bc2f-c72595fbb35f" providerId="ADAL" clId="{C9FA809B-80E0-458B-84C6-ACFD056C2262}" dt="2020-09-17T17:06:15.151" v="547" actId="478"/>
          <ac:spMkLst>
            <pc:docMk/>
            <pc:sldMk cId="1623698296" sldId="280"/>
            <ac:spMk id="6" creationId="{73D6CE69-559B-3446-9D56-7A667364D8E2}"/>
          </ac:spMkLst>
        </pc:spChg>
        <pc:spChg chg="add del mod">
          <ac:chgData name="Tianheng Li" userId="d56bf92e-6f27-4152-bc2f-c72595fbb35f" providerId="ADAL" clId="{C9FA809B-80E0-458B-84C6-ACFD056C2262}" dt="2020-09-17T17:06:41.350" v="554"/>
          <ac:spMkLst>
            <pc:docMk/>
            <pc:sldMk cId="1623698296" sldId="280"/>
            <ac:spMk id="8" creationId="{1DA59C5A-8798-4F3E-BB61-04A5D54AECD2}"/>
          </ac:spMkLst>
        </pc:spChg>
        <pc:spChg chg="add mod">
          <ac:chgData name="Tianheng Li" userId="d56bf92e-6f27-4152-bc2f-c72595fbb35f" providerId="ADAL" clId="{C9FA809B-80E0-458B-84C6-ACFD056C2262}" dt="2020-09-17T17:14:06.784" v="625" actId="1076"/>
          <ac:spMkLst>
            <pc:docMk/>
            <pc:sldMk cId="1623698296" sldId="280"/>
            <ac:spMk id="9" creationId="{C80FCB10-0CE2-416A-A195-44A802C314C4}"/>
          </ac:spMkLst>
        </pc:spChg>
        <pc:spChg chg="add mod">
          <ac:chgData name="Tianheng Li" userId="d56bf92e-6f27-4152-bc2f-c72595fbb35f" providerId="ADAL" clId="{C9FA809B-80E0-458B-84C6-ACFD056C2262}" dt="2020-09-17T17:16:50.823" v="748" actId="1035"/>
          <ac:spMkLst>
            <pc:docMk/>
            <pc:sldMk cId="1623698296" sldId="280"/>
            <ac:spMk id="10" creationId="{B9ECAF69-4895-43FF-ABD7-EF700F4897C7}"/>
          </ac:spMkLst>
        </pc:spChg>
        <pc:picChg chg="add del mod">
          <ac:chgData name="Tianheng Li" userId="d56bf92e-6f27-4152-bc2f-c72595fbb35f" providerId="ADAL" clId="{C9FA809B-80E0-458B-84C6-ACFD056C2262}" dt="2020-09-17T17:06:41.350" v="554"/>
          <ac:picMkLst>
            <pc:docMk/>
            <pc:sldMk cId="1623698296" sldId="280"/>
            <ac:picMk id="7" creationId="{F94D0895-2ABA-47E0-AF84-A80A1AF3A938}"/>
          </ac:picMkLst>
        </pc:picChg>
      </pc:sldChg>
      <pc:sldChg chg="addSp delSp modSp">
        <pc:chgData name="Tianheng Li" userId="d56bf92e-6f27-4152-bc2f-c72595fbb35f" providerId="ADAL" clId="{C9FA809B-80E0-458B-84C6-ACFD056C2262}" dt="2020-09-17T14:46:09.024" v="220" actId="1076"/>
        <pc:sldMkLst>
          <pc:docMk/>
          <pc:sldMk cId="133905985" sldId="281"/>
        </pc:sldMkLst>
        <pc:spChg chg="del">
          <ac:chgData name="Tianheng Li" userId="d56bf92e-6f27-4152-bc2f-c72595fbb35f" providerId="ADAL" clId="{C9FA809B-80E0-458B-84C6-ACFD056C2262}" dt="2020-09-17T14:45:52.350" v="214" actId="478"/>
          <ac:spMkLst>
            <pc:docMk/>
            <pc:sldMk cId="133905985" sldId="281"/>
            <ac:spMk id="2" creationId="{250FC444-1BEF-3B4B-9F1D-7407CFFD2B5E}"/>
          </ac:spMkLst>
        </pc:spChg>
        <pc:spChg chg="del">
          <ac:chgData name="Tianheng Li" userId="d56bf92e-6f27-4152-bc2f-c72595fbb35f" providerId="ADAL" clId="{C9FA809B-80E0-458B-84C6-ACFD056C2262}" dt="2020-09-17T14:29:03.923" v="106" actId="478"/>
          <ac:spMkLst>
            <pc:docMk/>
            <pc:sldMk cId="133905985" sldId="281"/>
            <ac:spMk id="3" creationId="{723041ED-3E4C-754A-9CFD-F38EB52A16F4}"/>
          </ac:spMkLst>
        </pc:spChg>
        <pc:spChg chg="mod">
          <ac:chgData name="Tianheng Li" userId="d56bf92e-6f27-4152-bc2f-c72595fbb35f" providerId="ADAL" clId="{C9FA809B-80E0-458B-84C6-ACFD056C2262}" dt="2020-09-17T14:46:09.024" v="220" actId="1076"/>
          <ac:spMkLst>
            <pc:docMk/>
            <pc:sldMk cId="133905985" sldId="281"/>
            <ac:spMk id="4" creationId="{74AE875E-2B54-684C-AB74-DA3B795C801C}"/>
          </ac:spMkLst>
        </pc:spChg>
        <pc:spChg chg="del mod">
          <ac:chgData name="Tianheng Li" userId="d56bf92e-6f27-4152-bc2f-c72595fbb35f" providerId="ADAL" clId="{C9FA809B-80E0-458B-84C6-ACFD056C2262}" dt="2020-09-17T14:45:07.166" v="192" actId="478"/>
          <ac:spMkLst>
            <pc:docMk/>
            <pc:sldMk cId="133905985" sldId="281"/>
            <ac:spMk id="5" creationId="{1C3AD78A-AB3F-244F-891C-878F97664C70}"/>
          </ac:spMkLst>
        </pc:spChg>
        <pc:spChg chg="add mod">
          <ac:chgData name="Tianheng Li" userId="d56bf92e-6f27-4152-bc2f-c72595fbb35f" providerId="ADAL" clId="{C9FA809B-80E0-458B-84C6-ACFD056C2262}" dt="2020-09-17T14:45:13.346" v="209" actId="20577"/>
          <ac:spMkLst>
            <pc:docMk/>
            <pc:sldMk cId="133905985" sldId="281"/>
            <ac:spMk id="8" creationId="{83AE989C-24E0-43AB-B175-F6F123F6E7F2}"/>
          </ac:spMkLst>
        </pc:spChg>
        <pc:picChg chg="add del mod">
          <ac:chgData name="Tianheng Li" userId="d56bf92e-6f27-4152-bc2f-c72595fbb35f" providerId="ADAL" clId="{C9FA809B-80E0-458B-84C6-ACFD056C2262}" dt="2020-09-17T14:29:54.742" v="115"/>
          <ac:picMkLst>
            <pc:docMk/>
            <pc:sldMk cId="133905985" sldId="281"/>
            <ac:picMk id="6" creationId="{6741D5A1-57A8-4C82-945A-C916B77D6173}"/>
          </ac:picMkLst>
        </pc:picChg>
      </pc:sldChg>
      <pc:sldChg chg="addSp delSp modSp add ord">
        <pc:chgData name="Tianheng Li" userId="d56bf92e-6f27-4152-bc2f-c72595fbb35f" providerId="ADAL" clId="{C9FA809B-80E0-458B-84C6-ACFD056C2262}" dt="2020-09-17T15:10:29.823" v="408"/>
        <pc:sldMkLst>
          <pc:docMk/>
          <pc:sldMk cId="2132626983" sldId="282"/>
        </pc:sldMkLst>
        <pc:spChg chg="del">
          <ac:chgData name="Tianheng Li" userId="d56bf92e-6f27-4152-bc2f-c72595fbb35f" providerId="ADAL" clId="{C9FA809B-80E0-458B-84C6-ACFD056C2262}" dt="2020-09-17T14:53:41.498" v="296" actId="478"/>
          <ac:spMkLst>
            <pc:docMk/>
            <pc:sldMk cId="2132626983" sldId="282"/>
            <ac:spMk id="2" creationId="{250FC444-1BEF-3B4B-9F1D-7407CFFD2B5E}"/>
          </ac:spMkLst>
        </pc:spChg>
        <pc:spChg chg="del">
          <ac:chgData name="Tianheng Li" userId="d56bf92e-6f27-4152-bc2f-c72595fbb35f" providerId="ADAL" clId="{C9FA809B-80E0-458B-84C6-ACFD056C2262}" dt="2020-09-17T14:53:44.021" v="297" actId="478"/>
          <ac:spMkLst>
            <pc:docMk/>
            <pc:sldMk cId="2132626983" sldId="282"/>
            <ac:spMk id="3" creationId="{723041ED-3E4C-754A-9CFD-F38EB52A16F4}"/>
          </ac:spMkLst>
        </pc:spChg>
        <pc:spChg chg="del">
          <ac:chgData name="Tianheng Li" userId="d56bf92e-6f27-4152-bc2f-c72595fbb35f" providerId="ADAL" clId="{C9FA809B-80E0-458B-84C6-ACFD056C2262}" dt="2020-09-17T14:53:45.839" v="298"/>
          <ac:spMkLst>
            <pc:docMk/>
            <pc:sldMk cId="2132626983" sldId="282"/>
            <ac:spMk id="4" creationId="{74AE875E-2B54-684C-AB74-DA3B795C801C}"/>
          </ac:spMkLst>
        </pc:spChg>
        <pc:spChg chg="del">
          <ac:chgData name="Tianheng Li" userId="d56bf92e-6f27-4152-bc2f-c72595fbb35f" providerId="ADAL" clId="{C9FA809B-80E0-458B-84C6-ACFD056C2262}" dt="2020-09-17T14:53:38.257" v="295" actId="478"/>
          <ac:spMkLst>
            <pc:docMk/>
            <pc:sldMk cId="2132626983" sldId="282"/>
            <ac:spMk id="5" creationId="{1C3AD78A-AB3F-244F-891C-878F97664C70}"/>
          </ac:spMkLst>
        </pc:spChg>
        <pc:spChg chg="add del mod">
          <ac:chgData name="Tianheng Li" userId="d56bf92e-6f27-4152-bc2f-c72595fbb35f" providerId="ADAL" clId="{C9FA809B-80E0-458B-84C6-ACFD056C2262}" dt="2020-09-17T15:10:09.618" v="406" actId="478"/>
          <ac:spMkLst>
            <pc:docMk/>
            <pc:sldMk cId="2132626983" sldId="282"/>
            <ac:spMk id="8" creationId="{5AD773B3-C04D-41AC-837F-E65408DDF27E}"/>
          </ac:spMkLst>
        </pc:spChg>
        <pc:graphicFrameChg chg="add del mod modGraphic">
          <ac:chgData name="Tianheng Li" userId="d56bf92e-6f27-4152-bc2f-c72595fbb35f" providerId="ADAL" clId="{C9FA809B-80E0-458B-84C6-ACFD056C2262}" dt="2020-09-17T14:55:21.564" v="316" actId="478"/>
          <ac:graphicFrameMkLst>
            <pc:docMk/>
            <pc:sldMk cId="2132626983" sldId="282"/>
            <ac:graphicFrameMk id="6" creationId="{DC9E1B7C-EA5D-46DB-B9A9-D5018E3FEA80}"/>
          </ac:graphicFrameMkLst>
        </pc:graphicFrameChg>
        <pc:graphicFrameChg chg="add mod">
          <ac:chgData name="Tianheng Li" userId="d56bf92e-6f27-4152-bc2f-c72595fbb35f" providerId="ADAL" clId="{C9FA809B-80E0-458B-84C6-ACFD056C2262}" dt="2020-09-17T15:10:03.508" v="405" actId="1076"/>
          <ac:graphicFrameMkLst>
            <pc:docMk/>
            <pc:sldMk cId="2132626983" sldId="282"/>
            <ac:graphicFrameMk id="9" creationId="{0E87F79C-C6E8-41B0-87F8-EBBC7A10EB3D}"/>
          </ac:graphicFrameMkLst>
        </pc:graphicFrameChg>
      </pc:sldChg>
      <pc:sldChg chg="addSp delSp modSp add">
        <pc:chgData name="Tianheng Li" userId="d56bf92e-6f27-4152-bc2f-c72595fbb35f" providerId="ADAL" clId="{C9FA809B-80E0-458B-84C6-ACFD056C2262}" dt="2020-09-17T14:28:10.898" v="100"/>
        <pc:sldMkLst>
          <pc:docMk/>
          <pc:sldMk cId="4092797267" sldId="283"/>
        </pc:sldMkLst>
        <pc:spChg chg="del">
          <ac:chgData name="Tianheng Li" userId="d56bf92e-6f27-4152-bc2f-c72595fbb35f" providerId="ADAL" clId="{C9FA809B-80E0-458B-84C6-ACFD056C2262}" dt="2020-09-17T14:20:59.311" v="37" actId="478"/>
          <ac:spMkLst>
            <pc:docMk/>
            <pc:sldMk cId="4092797267" sldId="283"/>
            <ac:spMk id="2" creationId="{250FC444-1BEF-3B4B-9F1D-7407CFFD2B5E}"/>
          </ac:spMkLst>
        </pc:spChg>
        <pc:spChg chg="del mod">
          <ac:chgData name="Tianheng Li" userId="d56bf92e-6f27-4152-bc2f-c72595fbb35f" providerId="ADAL" clId="{C9FA809B-80E0-458B-84C6-ACFD056C2262}" dt="2020-09-17T14:21:06.120" v="40" actId="478"/>
          <ac:spMkLst>
            <pc:docMk/>
            <pc:sldMk cId="4092797267" sldId="283"/>
            <ac:spMk id="3" creationId="{723041ED-3E4C-754A-9CFD-F38EB52A16F4}"/>
          </ac:spMkLst>
        </pc:spChg>
        <pc:spChg chg="del">
          <ac:chgData name="Tianheng Li" userId="d56bf92e-6f27-4152-bc2f-c72595fbb35f" providerId="ADAL" clId="{C9FA809B-80E0-458B-84C6-ACFD056C2262}" dt="2020-09-17T14:21:03.417" v="38" actId="478"/>
          <ac:spMkLst>
            <pc:docMk/>
            <pc:sldMk cId="4092797267" sldId="283"/>
            <ac:spMk id="4" creationId="{74AE875E-2B54-684C-AB74-DA3B795C801C}"/>
          </ac:spMkLst>
        </pc:spChg>
        <pc:spChg chg="del mod">
          <ac:chgData name="Tianheng Li" userId="d56bf92e-6f27-4152-bc2f-c72595fbb35f" providerId="ADAL" clId="{C9FA809B-80E0-458B-84C6-ACFD056C2262}" dt="2020-09-17T14:20:57.076" v="36" actId="478"/>
          <ac:spMkLst>
            <pc:docMk/>
            <pc:sldMk cId="4092797267" sldId="283"/>
            <ac:spMk id="5" creationId="{1C3AD78A-AB3F-244F-891C-878F97664C70}"/>
          </ac:spMkLst>
        </pc:spChg>
        <pc:spChg chg="add del mod">
          <ac:chgData name="Tianheng Li" userId="d56bf92e-6f27-4152-bc2f-c72595fbb35f" providerId="ADAL" clId="{C9FA809B-80E0-458B-84C6-ACFD056C2262}" dt="2020-09-17T14:21:23.255" v="45" actId="478"/>
          <ac:spMkLst>
            <pc:docMk/>
            <pc:sldMk cId="4092797267" sldId="283"/>
            <ac:spMk id="6" creationId="{1648FE89-0C37-4ACD-B6C3-14122C638C83}"/>
          </ac:spMkLst>
        </pc:spChg>
        <pc:spChg chg="mod">
          <ac:chgData name="Tianheng Li" userId="d56bf92e-6f27-4152-bc2f-c72595fbb35f" providerId="ADAL" clId="{C9FA809B-80E0-458B-84C6-ACFD056C2262}" dt="2020-09-17T14:24:36.238" v="72" actId="255"/>
          <ac:spMkLst>
            <pc:docMk/>
            <pc:sldMk cId="4092797267" sldId="283"/>
            <ac:spMk id="8" creationId="{9DC2E166-0D51-468C-85D5-2BB73C9A757F}"/>
          </ac:spMkLst>
        </pc:spChg>
        <pc:spChg chg="mod">
          <ac:chgData name="Tianheng Li" userId="d56bf92e-6f27-4152-bc2f-c72595fbb35f" providerId="ADAL" clId="{C9FA809B-80E0-458B-84C6-ACFD056C2262}" dt="2020-09-17T14:24:36.238" v="72" actId="255"/>
          <ac:spMkLst>
            <pc:docMk/>
            <pc:sldMk cId="4092797267" sldId="283"/>
            <ac:spMk id="9" creationId="{DA7DB32D-41A5-4912-A2C8-521C8C998E60}"/>
          </ac:spMkLst>
        </pc:spChg>
        <pc:spChg chg="mod">
          <ac:chgData name="Tianheng Li" userId="d56bf92e-6f27-4152-bc2f-c72595fbb35f" providerId="ADAL" clId="{C9FA809B-80E0-458B-84C6-ACFD056C2262}" dt="2020-09-17T14:24:36.238" v="72" actId="255"/>
          <ac:spMkLst>
            <pc:docMk/>
            <pc:sldMk cId="4092797267" sldId="283"/>
            <ac:spMk id="10" creationId="{852DC775-C02A-40EC-B3EA-A3829A92B929}"/>
          </ac:spMkLst>
        </pc:spChg>
        <pc:spChg chg="mod">
          <ac:chgData name="Tianheng Li" userId="d56bf92e-6f27-4152-bc2f-c72595fbb35f" providerId="ADAL" clId="{C9FA809B-80E0-458B-84C6-ACFD056C2262}" dt="2020-09-17T14:28:10.898" v="100"/>
          <ac:spMkLst>
            <pc:docMk/>
            <pc:sldMk cId="4092797267" sldId="283"/>
            <ac:spMk id="11" creationId="{1BAF716F-C6E7-48B1-A342-A8C0DBB53CEF}"/>
          </ac:spMkLst>
        </pc:spChg>
        <pc:spChg chg="mod">
          <ac:chgData name="Tianheng Li" userId="d56bf92e-6f27-4152-bc2f-c72595fbb35f" providerId="ADAL" clId="{C9FA809B-80E0-458B-84C6-ACFD056C2262}" dt="2020-09-17T14:24:36.238" v="72" actId="255"/>
          <ac:spMkLst>
            <pc:docMk/>
            <pc:sldMk cId="4092797267" sldId="283"/>
            <ac:spMk id="12" creationId="{720F5381-C765-4214-80B3-3946127C1422}"/>
          </ac:spMkLst>
        </pc:spChg>
        <pc:spChg chg="mod">
          <ac:chgData name="Tianheng Li" userId="d56bf92e-6f27-4152-bc2f-c72595fbb35f" providerId="ADAL" clId="{C9FA809B-80E0-458B-84C6-ACFD056C2262}" dt="2020-09-17T14:24:36.238" v="72" actId="255"/>
          <ac:spMkLst>
            <pc:docMk/>
            <pc:sldMk cId="4092797267" sldId="283"/>
            <ac:spMk id="13" creationId="{85F6DA4B-5997-40B6-8092-45CADF5B95D7}"/>
          </ac:spMkLst>
        </pc:spChg>
        <pc:spChg chg="mod">
          <ac:chgData name="Tianheng Li" userId="d56bf92e-6f27-4152-bc2f-c72595fbb35f" providerId="ADAL" clId="{C9FA809B-80E0-458B-84C6-ACFD056C2262}" dt="2020-09-17T14:24:36.238" v="72" actId="255"/>
          <ac:spMkLst>
            <pc:docMk/>
            <pc:sldMk cId="4092797267" sldId="283"/>
            <ac:spMk id="14" creationId="{AA32E333-78D0-457B-B229-0BB24E9F22FC}"/>
          </ac:spMkLst>
        </pc:spChg>
        <pc:spChg chg="mod">
          <ac:chgData name="Tianheng Li" userId="d56bf92e-6f27-4152-bc2f-c72595fbb35f" providerId="ADAL" clId="{C9FA809B-80E0-458B-84C6-ACFD056C2262}" dt="2020-09-17T14:24:36.238" v="72" actId="255"/>
          <ac:spMkLst>
            <pc:docMk/>
            <pc:sldMk cId="4092797267" sldId="283"/>
            <ac:spMk id="15" creationId="{CAAEE5F3-0961-49A2-B0DF-02A557CEE0E2}"/>
          </ac:spMkLst>
        </pc:spChg>
        <pc:spChg chg="add mod">
          <ac:chgData name="Tianheng Li" userId="d56bf92e-6f27-4152-bc2f-c72595fbb35f" providerId="ADAL" clId="{C9FA809B-80E0-458B-84C6-ACFD056C2262}" dt="2020-09-17T14:24:56.509" v="76" actId="1076"/>
          <ac:spMkLst>
            <pc:docMk/>
            <pc:sldMk cId="4092797267" sldId="283"/>
            <ac:spMk id="16" creationId="{38CAD7F6-952A-42FB-8D18-45FE16223D04}"/>
          </ac:spMkLst>
        </pc:spChg>
        <pc:spChg chg="add mod">
          <ac:chgData name="Tianheng Li" userId="d56bf92e-6f27-4152-bc2f-c72595fbb35f" providerId="ADAL" clId="{C9FA809B-80E0-458B-84C6-ACFD056C2262}" dt="2020-09-17T14:25:00.336" v="77" actId="1076"/>
          <ac:spMkLst>
            <pc:docMk/>
            <pc:sldMk cId="4092797267" sldId="283"/>
            <ac:spMk id="17" creationId="{54798019-220E-416D-B9B1-A502B7004926}"/>
          </ac:spMkLst>
        </pc:spChg>
        <pc:spChg chg="add mod">
          <ac:chgData name="Tianheng Li" userId="d56bf92e-6f27-4152-bc2f-c72595fbb35f" providerId="ADAL" clId="{C9FA809B-80E0-458B-84C6-ACFD056C2262}" dt="2020-09-17T14:25:05.370" v="78" actId="1076"/>
          <ac:spMkLst>
            <pc:docMk/>
            <pc:sldMk cId="4092797267" sldId="283"/>
            <ac:spMk id="18" creationId="{02CF7200-E033-4E7E-A8C4-C6777895DE0D}"/>
          </ac:spMkLst>
        </pc:spChg>
        <pc:spChg chg="add mod">
          <ac:chgData name="Tianheng Li" userId="d56bf92e-6f27-4152-bc2f-c72595fbb35f" providerId="ADAL" clId="{C9FA809B-80E0-458B-84C6-ACFD056C2262}" dt="2020-09-17T14:24:52.649" v="75" actId="207"/>
          <ac:spMkLst>
            <pc:docMk/>
            <pc:sldMk cId="4092797267" sldId="283"/>
            <ac:spMk id="19" creationId="{EFAA0B1A-99BA-43E0-8078-950F65B6CFBF}"/>
          </ac:spMkLst>
        </pc:spChg>
        <pc:spChg chg="add mod">
          <ac:chgData name="Tianheng Li" userId="d56bf92e-6f27-4152-bc2f-c72595fbb35f" providerId="ADAL" clId="{C9FA809B-80E0-458B-84C6-ACFD056C2262}" dt="2020-09-17T14:25:18.029" v="81" actId="207"/>
          <ac:spMkLst>
            <pc:docMk/>
            <pc:sldMk cId="4092797267" sldId="283"/>
            <ac:spMk id="20" creationId="{22A6F6C1-1663-48CB-8051-9E0DB59F5ABA}"/>
          </ac:spMkLst>
        </pc:spChg>
        <pc:spChg chg="add mod">
          <ac:chgData name="Tianheng Li" userId="d56bf92e-6f27-4152-bc2f-c72595fbb35f" providerId="ADAL" clId="{C9FA809B-80E0-458B-84C6-ACFD056C2262}" dt="2020-09-17T14:24:36.238" v="72" actId="255"/>
          <ac:spMkLst>
            <pc:docMk/>
            <pc:sldMk cId="4092797267" sldId="283"/>
            <ac:spMk id="21" creationId="{A3DD01FF-A459-4B85-9E7B-2E3969116605}"/>
          </ac:spMkLst>
        </pc:spChg>
        <pc:spChg chg="add del mod">
          <ac:chgData name="Tianheng Li" userId="d56bf92e-6f27-4152-bc2f-c72595fbb35f" providerId="ADAL" clId="{C9FA809B-80E0-458B-84C6-ACFD056C2262}" dt="2020-09-17T14:28:10.363" v="99" actId="767"/>
          <ac:spMkLst>
            <pc:docMk/>
            <pc:sldMk cId="4092797267" sldId="283"/>
            <ac:spMk id="22" creationId="{4954DD3B-759B-4692-9B03-27B827DFE914}"/>
          </ac:spMkLst>
        </pc:spChg>
        <pc:grpChg chg="add mod">
          <ac:chgData name="Tianheng Li" userId="d56bf92e-6f27-4152-bc2f-c72595fbb35f" providerId="ADAL" clId="{C9FA809B-80E0-458B-84C6-ACFD056C2262}" dt="2020-09-17T14:28:10.898" v="100"/>
          <ac:grpSpMkLst>
            <pc:docMk/>
            <pc:sldMk cId="4092797267" sldId="283"/>
            <ac:grpSpMk id="7" creationId="{78DFCED2-754B-4DF4-BDFE-EDB3F4B45EDD}"/>
          </ac:grpSpMkLst>
        </pc:grpChg>
      </pc:sldChg>
      <pc:sldChg chg="addSp delSp modSp add del mod ord modClrScheme chgLayout">
        <pc:chgData name="Tianheng Li" userId="d56bf92e-6f27-4152-bc2f-c72595fbb35f" providerId="ADAL" clId="{C9FA809B-80E0-458B-84C6-ACFD056C2262}" dt="2020-09-17T14:53:15.285" v="294" actId="2696"/>
        <pc:sldMkLst>
          <pc:docMk/>
          <pc:sldMk cId="3556733808" sldId="284"/>
        </pc:sldMkLst>
        <pc:spChg chg="del">
          <ac:chgData name="Tianheng Li" userId="d56bf92e-6f27-4152-bc2f-c72595fbb35f" providerId="ADAL" clId="{C9FA809B-80E0-458B-84C6-ACFD056C2262}" dt="2020-09-17T14:47:08.043" v="223" actId="478"/>
          <ac:spMkLst>
            <pc:docMk/>
            <pc:sldMk cId="3556733808" sldId="284"/>
            <ac:spMk id="2" creationId="{5874AC23-5D46-4246-9D6F-02BDCD96271B}"/>
          </ac:spMkLst>
        </pc:spChg>
        <pc:spChg chg="add del mod ord">
          <ac:chgData name="Tianheng Li" userId="d56bf92e-6f27-4152-bc2f-c72595fbb35f" providerId="ADAL" clId="{C9FA809B-80E0-458B-84C6-ACFD056C2262}" dt="2020-09-17T14:52:18.413" v="276"/>
          <ac:spMkLst>
            <pc:docMk/>
            <pc:sldMk cId="3556733808" sldId="284"/>
            <ac:spMk id="3" creationId="{5EE9DCCA-5E11-4729-BFEA-098CDDA75D86}"/>
          </ac:spMkLst>
        </pc:spChg>
        <pc:spChg chg="del">
          <ac:chgData name="Tianheng Li" userId="d56bf92e-6f27-4152-bc2f-c72595fbb35f" providerId="ADAL" clId="{C9FA809B-80E0-458B-84C6-ACFD056C2262}" dt="2020-09-17T14:47:52.022" v="232"/>
          <ac:spMkLst>
            <pc:docMk/>
            <pc:sldMk cId="3556733808" sldId="284"/>
            <ac:spMk id="5" creationId="{2286F1AC-DDC9-AC4A-ABE5-9D3E0A69E44D}"/>
          </ac:spMkLst>
        </pc:spChg>
        <pc:spChg chg="add del">
          <ac:chgData name="Tianheng Li" userId="d56bf92e-6f27-4152-bc2f-c72595fbb35f" providerId="ADAL" clId="{C9FA809B-80E0-458B-84C6-ACFD056C2262}" dt="2020-09-17T14:48:23.428" v="235" actId="26606"/>
          <ac:spMkLst>
            <pc:docMk/>
            <pc:sldMk cId="3556733808" sldId="284"/>
            <ac:spMk id="6" creationId="{01818022-019D-C042-BB3D-03F5C6B9EA5E}"/>
          </ac:spMkLst>
        </pc:spChg>
        <pc:spChg chg="add del mod">
          <ac:chgData name="Tianheng Li" userId="d56bf92e-6f27-4152-bc2f-c72595fbb35f" providerId="ADAL" clId="{C9FA809B-80E0-458B-84C6-ACFD056C2262}" dt="2020-09-17T14:50:50.950" v="262" actId="478"/>
          <ac:spMkLst>
            <pc:docMk/>
            <pc:sldMk cId="3556733808" sldId="284"/>
            <ac:spMk id="8" creationId="{B593688E-0733-4EB0-B7CD-69FA38664BB1}"/>
          </ac:spMkLst>
        </pc:spChg>
        <pc:spChg chg="add del mod">
          <ac:chgData name="Tianheng Li" userId="d56bf92e-6f27-4152-bc2f-c72595fbb35f" providerId="ADAL" clId="{C9FA809B-80E0-458B-84C6-ACFD056C2262}" dt="2020-09-17T14:50:47.231" v="260" actId="478"/>
          <ac:spMkLst>
            <pc:docMk/>
            <pc:sldMk cId="3556733808" sldId="284"/>
            <ac:spMk id="9" creationId="{DE5DF7AB-A742-43B2-B7DB-685B2BEBAACF}"/>
          </ac:spMkLst>
        </pc:spChg>
        <pc:spChg chg="add del mod">
          <ac:chgData name="Tianheng Li" userId="d56bf92e-6f27-4152-bc2f-c72595fbb35f" providerId="ADAL" clId="{C9FA809B-80E0-458B-84C6-ACFD056C2262}" dt="2020-09-17T14:50:44.804" v="259" actId="478"/>
          <ac:spMkLst>
            <pc:docMk/>
            <pc:sldMk cId="3556733808" sldId="284"/>
            <ac:spMk id="11" creationId="{DA60EE09-A525-4428-AB0A-5D161828BAB7}"/>
          </ac:spMkLst>
        </pc:spChg>
        <pc:spChg chg="add del mod">
          <ac:chgData name="Tianheng Li" userId="d56bf92e-6f27-4152-bc2f-c72595fbb35f" providerId="ADAL" clId="{C9FA809B-80E0-458B-84C6-ACFD056C2262}" dt="2020-09-17T14:48:23.422" v="234" actId="26606"/>
          <ac:spMkLst>
            <pc:docMk/>
            <pc:sldMk cId="3556733808" sldId="284"/>
            <ac:spMk id="12" creationId="{17E44CB4-2E4F-410B-A46F-74C322B31ED1}"/>
          </ac:spMkLst>
        </pc:spChg>
        <pc:spChg chg="add del">
          <ac:chgData name="Tianheng Li" userId="d56bf92e-6f27-4152-bc2f-c72595fbb35f" providerId="ADAL" clId="{C9FA809B-80E0-458B-84C6-ACFD056C2262}" dt="2020-09-17T14:50:16.869" v="252" actId="26606"/>
          <ac:spMkLst>
            <pc:docMk/>
            <pc:sldMk cId="3556733808" sldId="284"/>
            <ac:spMk id="13" creationId="{0796D7EA-E190-42AD-BCCD-036B225EF5A8}"/>
          </ac:spMkLst>
        </pc:spChg>
        <pc:spChg chg="add del mod">
          <ac:chgData name="Tianheng Li" userId="d56bf92e-6f27-4152-bc2f-c72595fbb35f" providerId="ADAL" clId="{C9FA809B-80E0-458B-84C6-ACFD056C2262}" dt="2020-09-17T14:48:23.422" v="234" actId="26606"/>
          <ac:spMkLst>
            <pc:docMk/>
            <pc:sldMk cId="3556733808" sldId="284"/>
            <ac:spMk id="14" creationId="{22C11AA2-F553-43F7-AC6F-26F47BFAB1A1}"/>
          </ac:spMkLst>
        </pc:spChg>
        <pc:spChg chg="add del mod">
          <ac:chgData name="Tianheng Li" userId="d56bf92e-6f27-4152-bc2f-c72595fbb35f" providerId="ADAL" clId="{C9FA809B-80E0-458B-84C6-ACFD056C2262}" dt="2020-09-17T14:48:55.769" v="243" actId="478"/>
          <ac:spMkLst>
            <pc:docMk/>
            <pc:sldMk cId="3556733808" sldId="284"/>
            <ac:spMk id="16" creationId="{8641D01C-18C8-400E-850D-B6426FF04074}"/>
          </ac:spMkLst>
        </pc:spChg>
        <pc:picChg chg="add del mod">
          <ac:chgData name="Tianheng Li" userId="d56bf92e-6f27-4152-bc2f-c72595fbb35f" providerId="ADAL" clId="{C9FA809B-80E0-458B-84C6-ACFD056C2262}" dt="2020-09-17T14:50:38.251" v="258" actId="478"/>
          <ac:picMkLst>
            <pc:docMk/>
            <pc:sldMk cId="3556733808" sldId="284"/>
            <ac:picMk id="7" creationId="{2F85F209-4B2C-4DAF-9DB4-AEFAD4A86DE9}"/>
          </ac:picMkLst>
        </pc:picChg>
        <pc:picChg chg="add del">
          <ac:chgData name="Tianheng Li" userId="d56bf92e-6f27-4152-bc2f-c72595fbb35f" providerId="ADAL" clId="{C9FA809B-80E0-458B-84C6-ACFD056C2262}" dt="2020-09-17T14:50:18.217" v="254"/>
          <ac:picMkLst>
            <pc:docMk/>
            <pc:sldMk cId="3556733808" sldId="284"/>
            <ac:picMk id="10" creationId="{049F3610-97D7-4547-BB1C-C96B26627532}"/>
          </ac:picMkLst>
        </pc:picChg>
        <pc:picChg chg="add mod">
          <ac:chgData name="Tianheng Li" userId="d56bf92e-6f27-4152-bc2f-c72595fbb35f" providerId="ADAL" clId="{C9FA809B-80E0-458B-84C6-ACFD056C2262}" dt="2020-09-17T14:51:35.518" v="274"/>
          <ac:picMkLst>
            <pc:docMk/>
            <pc:sldMk cId="3556733808" sldId="284"/>
            <ac:picMk id="17" creationId="{9D3E4D91-918B-45D4-9B01-36456E4FC025}"/>
          </ac:picMkLst>
        </pc:picChg>
      </pc:sldChg>
      <pc:sldChg chg="addSp delSp modSp add ord">
        <pc:chgData name="Tianheng Li" userId="d56bf92e-6f27-4152-bc2f-c72595fbb35f" providerId="ADAL" clId="{C9FA809B-80E0-458B-84C6-ACFD056C2262}" dt="2020-09-17T15:03:55.577" v="372" actId="20577"/>
        <pc:sldMkLst>
          <pc:docMk/>
          <pc:sldMk cId="191503313" sldId="285"/>
        </pc:sldMkLst>
        <pc:spChg chg="del">
          <ac:chgData name="Tianheng Li" userId="d56bf92e-6f27-4152-bc2f-c72595fbb35f" providerId="ADAL" clId="{C9FA809B-80E0-458B-84C6-ACFD056C2262}" dt="2020-09-17T14:54:34.775" v="307" actId="478"/>
          <ac:spMkLst>
            <pc:docMk/>
            <pc:sldMk cId="191503313" sldId="285"/>
            <ac:spMk id="2" creationId="{5874AC23-5D46-4246-9D6F-02BDCD96271B}"/>
          </ac:spMkLst>
        </pc:spChg>
        <pc:spChg chg="del">
          <ac:chgData name="Tianheng Li" userId="d56bf92e-6f27-4152-bc2f-c72595fbb35f" providerId="ADAL" clId="{C9FA809B-80E0-458B-84C6-ACFD056C2262}" dt="2020-09-17T14:54:36.874" v="308" actId="478"/>
          <ac:spMkLst>
            <pc:docMk/>
            <pc:sldMk cId="191503313" sldId="285"/>
            <ac:spMk id="5" creationId="{2286F1AC-DDC9-AC4A-ABE5-9D3E0A69E44D}"/>
          </ac:spMkLst>
        </pc:spChg>
        <pc:spChg chg="del">
          <ac:chgData name="Tianheng Li" userId="d56bf92e-6f27-4152-bc2f-c72595fbb35f" providerId="ADAL" clId="{C9FA809B-80E0-458B-84C6-ACFD056C2262}" dt="2020-09-17T14:54:40.129" v="309" actId="478"/>
          <ac:spMkLst>
            <pc:docMk/>
            <pc:sldMk cId="191503313" sldId="285"/>
            <ac:spMk id="6" creationId="{01818022-019D-C042-BB3D-03F5C6B9EA5E}"/>
          </ac:spMkLst>
        </pc:spChg>
        <pc:graphicFrameChg chg="add mod modGraphic">
          <ac:chgData name="Tianheng Li" userId="d56bf92e-6f27-4152-bc2f-c72595fbb35f" providerId="ADAL" clId="{C9FA809B-80E0-458B-84C6-ACFD056C2262}" dt="2020-09-17T15:03:55.577" v="372" actId="20577"/>
          <ac:graphicFrameMkLst>
            <pc:docMk/>
            <pc:sldMk cId="191503313" sldId="285"/>
            <ac:graphicFrameMk id="7" creationId="{DF34E50F-F961-4CD0-A524-8A83328E3312}"/>
          </ac:graphicFrameMkLst>
        </pc:graphicFrameChg>
        <pc:graphicFrameChg chg="add del">
          <ac:chgData name="Tianheng Li" userId="d56bf92e-6f27-4152-bc2f-c72595fbb35f" providerId="ADAL" clId="{C9FA809B-80E0-458B-84C6-ACFD056C2262}" dt="2020-09-17T14:55:56.368" v="318"/>
          <ac:graphicFrameMkLst>
            <pc:docMk/>
            <pc:sldMk cId="191503313" sldId="285"/>
            <ac:graphicFrameMk id="8" creationId="{7EE423E4-FA94-42C5-A2EC-7A9E1AC482EA}"/>
          </ac:graphicFrameMkLst>
        </pc:graphicFrameChg>
        <pc:graphicFrameChg chg="add del">
          <ac:chgData name="Tianheng Li" userId="d56bf92e-6f27-4152-bc2f-c72595fbb35f" providerId="ADAL" clId="{C9FA809B-80E0-458B-84C6-ACFD056C2262}" dt="2020-09-17T14:56:01.830" v="320"/>
          <ac:graphicFrameMkLst>
            <pc:docMk/>
            <pc:sldMk cId="191503313" sldId="285"/>
            <ac:graphicFrameMk id="9" creationId="{F3452DF0-F526-46F6-A0BB-70EFAAB367BB}"/>
          </ac:graphicFrameMkLst>
        </pc:graphicFrameChg>
      </pc:sldChg>
      <pc:sldChg chg="addSp delSp modSp add ord">
        <pc:chgData name="Tianheng Li" userId="d56bf92e-6f27-4152-bc2f-c72595fbb35f" providerId="ADAL" clId="{C9FA809B-80E0-458B-84C6-ACFD056C2262}" dt="2020-09-18T11:08:17.983" v="835"/>
        <pc:sldMkLst>
          <pc:docMk/>
          <pc:sldMk cId="4267216743" sldId="286"/>
        </pc:sldMkLst>
        <pc:spChg chg="del">
          <ac:chgData name="Tianheng Li" userId="d56bf92e-6f27-4152-bc2f-c72595fbb35f" providerId="ADAL" clId="{C9FA809B-80E0-458B-84C6-ACFD056C2262}" dt="2020-09-18T11:07:27.322" v="826" actId="478"/>
          <ac:spMkLst>
            <pc:docMk/>
            <pc:sldMk cId="4267216743" sldId="286"/>
            <ac:spMk id="2" creationId="{28DAE073-5E04-F94B-94B6-D4F788675E4C}"/>
          </ac:spMkLst>
        </pc:spChg>
        <pc:spChg chg="del">
          <ac:chgData name="Tianheng Li" userId="d56bf92e-6f27-4152-bc2f-c72595fbb35f" providerId="ADAL" clId="{C9FA809B-80E0-458B-84C6-ACFD056C2262}" dt="2020-09-18T11:07:28.570" v="827" actId="478"/>
          <ac:spMkLst>
            <pc:docMk/>
            <pc:sldMk cId="4267216743" sldId="286"/>
            <ac:spMk id="3" creationId="{D4362D7A-B914-CC43-8E2B-828389CE531C}"/>
          </ac:spMkLst>
        </pc:spChg>
        <pc:spChg chg="del">
          <ac:chgData name="Tianheng Li" userId="d56bf92e-6f27-4152-bc2f-c72595fbb35f" providerId="ADAL" clId="{C9FA809B-80E0-458B-84C6-ACFD056C2262}" dt="2020-09-18T11:07:31.157" v="829" actId="478"/>
          <ac:spMkLst>
            <pc:docMk/>
            <pc:sldMk cId="4267216743" sldId="286"/>
            <ac:spMk id="4" creationId="{FB8337C7-C5CD-FC44-8BFE-DA89AA30A8BD}"/>
          </ac:spMkLst>
        </pc:spChg>
        <pc:spChg chg="del">
          <ac:chgData name="Tianheng Li" userId="d56bf92e-6f27-4152-bc2f-c72595fbb35f" providerId="ADAL" clId="{C9FA809B-80E0-458B-84C6-ACFD056C2262}" dt="2020-09-18T11:07:29.795" v="828" actId="478"/>
          <ac:spMkLst>
            <pc:docMk/>
            <pc:sldMk cId="4267216743" sldId="286"/>
            <ac:spMk id="5" creationId="{6DE480F8-1C48-EA4B-8511-DA39E771B005}"/>
          </ac:spMkLst>
        </pc:spChg>
        <pc:spChg chg="add">
          <ac:chgData name="Tianheng Li" userId="d56bf92e-6f27-4152-bc2f-c72595fbb35f" providerId="ADAL" clId="{C9FA809B-80E0-458B-84C6-ACFD056C2262}" dt="2020-09-18T11:08:17.983" v="835"/>
          <ac:spMkLst>
            <pc:docMk/>
            <pc:sldMk cId="4267216743" sldId="286"/>
            <ac:spMk id="8" creationId="{A16CAEFF-6907-48B5-AD63-4C94CA81CC0D}"/>
          </ac:spMkLst>
        </pc:spChg>
        <pc:graphicFrameChg chg="add mod">
          <ac:chgData name="Tianheng Li" userId="d56bf92e-6f27-4152-bc2f-c72595fbb35f" providerId="ADAL" clId="{C9FA809B-80E0-458B-84C6-ACFD056C2262}" dt="2020-09-18T11:08:09.680" v="834" actId="1076"/>
          <ac:graphicFrameMkLst>
            <pc:docMk/>
            <pc:sldMk cId="4267216743" sldId="286"/>
            <ac:graphicFrameMk id="6" creationId="{9B2D6933-C99C-407C-AD91-BF293DF27DF3}"/>
          </ac:graphicFrameMkLst>
        </pc:graphicFrameChg>
        <pc:picChg chg="add mod">
          <ac:chgData name="Tianheng Li" userId="d56bf92e-6f27-4152-bc2f-c72595fbb35f" providerId="ADAL" clId="{C9FA809B-80E0-458B-84C6-ACFD056C2262}" dt="2020-09-18T11:08:09.680" v="834" actId="1076"/>
          <ac:picMkLst>
            <pc:docMk/>
            <pc:sldMk cId="4267216743" sldId="286"/>
            <ac:picMk id="7" creationId="{45FB3A94-079E-48AE-9722-06EBAB1F8F23}"/>
          </ac:picMkLst>
        </pc:picChg>
      </pc:sldChg>
      <pc:sldChg chg="addSp delSp modSp add ord">
        <pc:chgData name="Tianheng Li" userId="d56bf92e-6f27-4152-bc2f-c72595fbb35f" providerId="ADAL" clId="{C9FA809B-80E0-458B-84C6-ACFD056C2262}" dt="2020-09-18T11:09:43.380" v="845" actId="1076"/>
        <pc:sldMkLst>
          <pc:docMk/>
          <pc:sldMk cId="3051663487" sldId="287"/>
        </pc:sldMkLst>
        <pc:spChg chg="del mod">
          <ac:chgData name="Tianheng Li" userId="d56bf92e-6f27-4152-bc2f-c72595fbb35f" providerId="ADAL" clId="{C9FA809B-80E0-458B-84C6-ACFD056C2262}" dt="2020-09-18T11:07:12.526" v="822" actId="478"/>
          <ac:spMkLst>
            <pc:docMk/>
            <pc:sldMk cId="3051663487" sldId="287"/>
            <ac:spMk id="2" creationId="{28DAE073-5E04-F94B-94B6-D4F788675E4C}"/>
          </ac:spMkLst>
        </pc:spChg>
        <pc:spChg chg="del">
          <ac:chgData name="Tianheng Li" userId="d56bf92e-6f27-4152-bc2f-c72595fbb35f" providerId="ADAL" clId="{C9FA809B-80E0-458B-84C6-ACFD056C2262}" dt="2020-09-18T11:07:14.452" v="823" actId="478"/>
          <ac:spMkLst>
            <pc:docMk/>
            <pc:sldMk cId="3051663487" sldId="287"/>
            <ac:spMk id="3" creationId="{D4362D7A-B914-CC43-8E2B-828389CE531C}"/>
          </ac:spMkLst>
        </pc:spChg>
        <pc:spChg chg="del">
          <ac:chgData name="Tianheng Li" userId="d56bf92e-6f27-4152-bc2f-c72595fbb35f" providerId="ADAL" clId="{C9FA809B-80E0-458B-84C6-ACFD056C2262}" dt="2020-09-18T11:07:17.584" v="825" actId="478"/>
          <ac:spMkLst>
            <pc:docMk/>
            <pc:sldMk cId="3051663487" sldId="287"/>
            <ac:spMk id="4" creationId="{FB8337C7-C5CD-FC44-8BFE-DA89AA30A8BD}"/>
          </ac:spMkLst>
        </pc:spChg>
        <pc:spChg chg="del">
          <ac:chgData name="Tianheng Li" userId="d56bf92e-6f27-4152-bc2f-c72595fbb35f" providerId="ADAL" clId="{C9FA809B-80E0-458B-84C6-ACFD056C2262}" dt="2020-09-18T11:07:16.044" v="824" actId="478"/>
          <ac:spMkLst>
            <pc:docMk/>
            <pc:sldMk cId="3051663487" sldId="287"/>
            <ac:spMk id="5" creationId="{6DE480F8-1C48-EA4B-8511-DA39E771B005}"/>
          </ac:spMkLst>
        </pc:spChg>
        <pc:graphicFrameChg chg="add mod modGraphic">
          <ac:chgData name="Tianheng Li" userId="d56bf92e-6f27-4152-bc2f-c72595fbb35f" providerId="ADAL" clId="{C9FA809B-80E0-458B-84C6-ACFD056C2262}" dt="2020-09-18T11:09:43.380" v="845" actId="1076"/>
          <ac:graphicFrameMkLst>
            <pc:docMk/>
            <pc:sldMk cId="3051663487" sldId="287"/>
            <ac:graphicFrameMk id="6" creationId="{459D17C6-30BD-45DF-AAD0-D68C75E2401A}"/>
          </ac:graphicFrameMkLst>
        </pc:graphicFrameChg>
        <pc:graphicFrameChg chg="add mod modGraphic">
          <ac:chgData name="Tianheng Li" userId="d56bf92e-6f27-4152-bc2f-c72595fbb35f" providerId="ADAL" clId="{C9FA809B-80E0-458B-84C6-ACFD056C2262}" dt="2020-09-18T11:09:43.380" v="845" actId="1076"/>
          <ac:graphicFrameMkLst>
            <pc:docMk/>
            <pc:sldMk cId="3051663487" sldId="287"/>
            <ac:graphicFrameMk id="8" creationId="{407E228C-4097-4DE4-A7AA-DEE3A170AAE5}"/>
          </ac:graphicFrameMkLst>
        </pc:graphicFrameChg>
        <pc:picChg chg="add">
          <ac:chgData name="Tianheng Li" userId="d56bf92e-6f27-4152-bc2f-c72595fbb35f" providerId="ADAL" clId="{C9FA809B-80E0-458B-84C6-ACFD056C2262}" dt="2020-09-18T11:08:53.541" v="836"/>
          <ac:picMkLst>
            <pc:docMk/>
            <pc:sldMk cId="3051663487" sldId="287"/>
            <ac:picMk id="7" creationId="{8D3C72B6-0E93-4B90-BB73-45F2B67928E9}"/>
          </ac:picMkLst>
        </pc:picChg>
      </pc:sldChg>
      <pc:sldChg chg="addSp delSp modSp add">
        <pc:chgData name="Tianheng Li" userId="d56bf92e-6f27-4152-bc2f-c72595fbb35f" providerId="ADAL" clId="{C9FA809B-80E0-458B-84C6-ACFD056C2262}" dt="2020-09-18T11:15:29.552" v="887" actId="1038"/>
        <pc:sldMkLst>
          <pc:docMk/>
          <pc:sldMk cId="3516142312" sldId="288"/>
        </pc:sldMkLst>
        <pc:spChg chg="add del mod">
          <ac:chgData name="Tianheng Li" userId="d56bf92e-6f27-4152-bc2f-c72595fbb35f" providerId="ADAL" clId="{C9FA809B-80E0-458B-84C6-ACFD056C2262}" dt="2020-09-17T14:30:05.294" v="119" actId="478"/>
          <ac:spMkLst>
            <pc:docMk/>
            <pc:sldMk cId="3516142312" sldId="288"/>
            <ac:spMk id="3" creationId="{1C680EE8-F8C6-4A2E-9A62-9BF7B454D141}"/>
          </ac:spMkLst>
        </pc:spChg>
        <pc:spChg chg="del">
          <ac:chgData name="Tianheng Li" userId="d56bf92e-6f27-4152-bc2f-c72595fbb35f" providerId="ADAL" clId="{C9FA809B-80E0-458B-84C6-ACFD056C2262}" dt="2020-09-17T14:30:09.163" v="120" actId="478"/>
          <ac:spMkLst>
            <pc:docMk/>
            <pc:sldMk cId="3516142312" sldId="288"/>
            <ac:spMk id="5" creationId="{F6BC8C56-3BC5-4A46-82CB-9DD4C6D08AB9}"/>
          </ac:spMkLst>
        </pc:spChg>
        <pc:spChg chg="del mod">
          <ac:chgData name="Tianheng Li" userId="d56bf92e-6f27-4152-bc2f-c72595fbb35f" providerId="ADAL" clId="{C9FA809B-80E0-458B-84C6-ACFD056C2262}" dt="2020-09-17T14:30:02.283" v="118" actId="478"/>
          <ac:spMkLst>
            <pc:docMk/>
            <pc:sldMk cId="3516142312" sldId="288"/>
            <ac:spMk id="10" creationId="{27E646B9-71E9-4364-B2D8-670FB45C1465}"/>
          </ac:spMkLst>
        </pc:spChg>
        <pc:spChg chg="add mod">
          <ac:chgData name="Tianheng Li" userId="d56bf92e-6f27-4152-bc2f-c72595fbb35f" providerId="ADAL" clId="{C9FA809B-80E0-458B-84C6-ACFD056C2262}" dt="2020-09-17T14:32:33.598" v="148" actId="1076"/>
          <ac:spMkLst>
            <pc:docMk/>
            <pc:sldMk cId="3516142312" sldId="288"/>
            <ac:spMk id="11" creationId="{0387DCB4-E79E-4F69-87A8-8F94EB8B816E}"/>
          </ac:spMkLst>
        </pc:spChg>
        <pc:picChg chg="add mod">
          <ac:chgData name="Tianheng Li" userId="d56bf92e-6f27-4152-bc2f-c72595fbb35f" providerId="ADAL" clId="{C9FA809B-80E0-458B-84C6-ACFD056C2262}" dt="2020-09-18T11:15:29.552" v="887" actId="1038"/>
          <ac:picMkLst>
            <pc:docMk/>
            <pc:sldMk cId="3516142312" sldId="288"/>
            <ac:picMk id="7" creationId="{65F55137-B2AD-4727-8348-098D01BF9F64}"/>
          </ac:picMkLst>
        </pc:picChg>
        <pc:picChg chg="add mod">
          <ac:chgData name="Tianheng Li" userId="d56bf92e-6f27-4152-bc2f-c72595fbb35f" providerId="ADAL" clId="{C9FA809B-80E0-458B-84C6-ACFD056C2262}" dt="2020-09-17T14:33:02.140" v="152" actId="1076"/>
          <ac:picMkLst>
            <pc:docMk/>
            <pc:sldMk cId="3516142312" sldId="288"/>
            <ac:picMk id="8" creationId="{CB1D39BD-25DD-40BF-8AA7-8D2918675635}"/>
          </ac:picMkLst>
        </pc:picChg>
        <pc:picChg chg="del">
          <ac:chgData name="Tianheng Li" userId="d56bf92e-6f27-4152-bc2f-c72595fbb35f" providerId="ADAL" clId="{C9FA809B-80E0-458B-84C6-ACFD056C2262}" dt="2020-09-17T14:29:59.036" v="116" actId="478"/>
          <ac:picMkLst>
            <pc:docMk/>
            <pc:sldMk cId="3516142312" sldId="288"/>
            <ac:picMk id="9" creationId="{651D76EE-FA77-4F0D-BE14-7EBDCA509454}"/>
          </ac:picMkLst>
        </pc:picChg>
      </pc:sldChg>
      <pc:sldChg chg="addSp delSp modSp add">
        <pc:chgData name="Tianheng Li" userId="d56bf92e-6f27-4152-bc2f-c72595fbb35f" providerId="ADAL" clId="{C9FA809B-80E0-458B-84C6-ACFD056C2262}" dt="2020-09-17T14:38:16.820" v="180" actId="1037"/>
        <pc:sldMkLst>
          <pc:docMk/>
          <pc:sldMk cId="1329336311" sldId="289"/>
        </pc:sldMkLst>
        <pc:spChg chg="add del mod">
          <ac:chgData name="Tianheng Li" userId="d56bf92e-6f27-4152-bc2f-c72595fbb35f" providerId="ADAL" clId="{C9FA809B-80E0-458B-84C6-ACFD056C2262}" dt="2020-09-17T14:36:37.068" v="156" actId="478"/>
          <ac:spMkLst>
            <pc:docMk/>
            <pc:sldMk cId="1329336311" sldId="289"/>
            <ac:spMk id="3" creationId="{64D2B42B-1F48-40E8-B370-CA56C2A2BBE6}"/>
          </ac:spMkLst>
        </pc:spChg>
        <pc:spChg chg="del">
          <ac:chgData name="Tianheng Li" userId="d56bf92e-6f27-4152-bc2f-c72595fbb35f" providerId="ADAL" clId="{C9FA809B-80E0-458B-84C6-ACFD056C2262}" dt="2020-09-17T14:36:39.121" v="157" actId="478"/>
          <ac:spMkLst>
            <pc:docMk/>
            <pc:sldMk cId="1329336311" sldId="289"/>
            <ac:spMk id="5" creationId="{F6BC8C56-3BC5-4A46-82CB-9DD4C6D08AB9}"/>
          </ac:spMkLst>
        </pc:spChg>
        <pc:spChg chg="add mod">
          <ac:chgData name="Tianheng Li" userId="d56bf92e-6f27-4152-bc2f-c72595fbb35f" providerId="ADAL" clId="{C9FA809B-80E0-458B-84C6-ACFD056C2262}" dt="2020-09-17T14:38:02.756" v="175" actId="113"/>
          <ac:spMkLst>
            <pc:docMk/>
            <pc:sldMk cId="1329336311" sldId="289"/>
            <ac:spMk id="7" creationId="{75A5F778-BE3C-44EF-B72B-54CB3FE5DB49}"/>
          </ac:spMkLst>
        </pc:spChg>
        <pc:spChg chg="add mod">
          <ac:chgData name="Tianheng Li" userId="d56bf92e-6f27-4152-bc2f-c72595fbb35f" providerId="ADAL" clId="{C9FA809B-80E0-458B-84C6-ACFD056C2262}" dt="2020-09-17T14:38:16.820" v="180" actId="1037"/>
          <ac:spMkLst>
            <pc:docMk/>
            <pc:sldMk cId="1329336311" sldId="289"/>
            <ac:spMk id="8" creationId="{D8D547C3-4C4F-42F6-ABB2-8FB10F7E5459}"/>
          </ac:spMkLst>
        </pc:spChg>
        <pc:spChg chg="del">
          <ac:chgData name="Tianheng Li" userId="d56bf92e-6f27-4152-bc2f-c72595fbb35f" providerId="ADAL" clId="{C9FA809B-80E0-458B-84C6-ACFD056C2262}" dt="2020-09-17T14:36:34.586" v="155" actId="478"/>
          <ac:spMkLst>
            <pc:docMk/>
            <pc:sldMk cId="1329336311" sldId="289"/>
            <ac:spMk id="10" creationId="{27E646B9-71E9-4364-B2D8-670FB45C1465}"/>
          </ac:spMkLst>
        </pc:spChg>
        <pc:spChg chg="add mod">
          <ac:chgData name="Tianheng Li" userId="d56bf92e-6f27-4152-bc2f-c72595fbb35f" providerId="ADAL" clId="{C9FA809B-80E0-458B-84C6-ACFD056C2262}" dt="2020-09-17T14:36:49.293" v="161" actId="1076"/>
          <ac:spMkLst>
            <pc:docMk/>
            <pc:sldMk cId="1329336311" sldId="289"/>
            <ac:spMk id="11" creationId="{66D8CDC6-9211-42C8-B2F4-21B1EF326F3D}"/>
          </ac:spMkLst>
        </pc:spChg>
        <pc:picChg chg="mod">
          <ac:chgData name="Tianheng Li" userId="d56bf92e-6f27-4152-bc2f-c72595fbb35f" providerId="ADAL" clId="{C9FA809B-80E0-458B-84C6-ACFD056C2262}" dt="2020-09-17T14:38:14.218" v="178" actId="1037"/>
          <ac:picMkLst>
            <pc:docMk/>
            <pc:sldMk cId="1329336311" sldId="289"/>
            <ac:picMk id="9" creationId="{651D76EE-FA77-4F0D-BE14-7EBDCA509454}"/>
          </ac:picMkLst>
        </pc:picChg>
      </pc:sldChg>
      <pc:sldChg chg="addSp delSp modSp add">
        <pc:chgData name="Tianheng Li" userId="d56bf92e-6f27-4152-bc2f-c72595fbb35f" providerId="ADAL" clId="{C9FA809B-80E0-458B-84C6-ACFD056C2262}" dt="2020-09-17T14:53:08.254" v="293" actId="478"/>
        <pc:sldMkLst>
          <pc:docMk/>
          <pc:sldMk cId="3799916419" sldId="290"/>
        </pc:sldMkLst>
        <pc:spChg chg="add mod">
          <ac:chgData name="Tianheng Li" userId="d56bf92e-6f27-4152-bc2f-c72595fbb35f" providerId="ADAL" clId="{C9FA809B-80E0-458B-84C6-ACFD056C2262}" dt="2020-09-17T14:53:00.327" v="291" actId="26606"/>
          <ac:spMkLst>
            <pc:docMk/>
            <pc:sldMk cId="3799916419" sldId="290"/>
            <ac:spMk id="6" creationId="{30AAF8B8-2395-4F6F-B9FD-A1D8D3C80915}"/>
          </ac:spMkLst>
        </pc:spChg>
        <pc:spChg chg="del">
          <ac:chgData name="Tianheng Li" userId="d56bf92e-6f27-4152-bc2f-c72595fbb35f" providerId="ADAL" clId="{C9FA809B-80E0-458B-84C6-ACFD056C2262}" dt="2020-09-17T14:52:25.974" v="279" actId="478"/>
          <ac:spMkLst>
            <pc:docMk/>
            <pc:sldMk cId="3799916419" sldId="290"/>
            <ac:spMk id="7" creationId="{75A5F778-BE3C-44EF-B72B-54CB3FE5DB49}"/>
          </ac:spMkLst>
        </pc:spChg>
        <pc:spChg chg="del mod">
          <ac:chgData name="Tianheng Li" userId="d56bf92e-6f27-4152-bc2f-c72595fbb35f" providerId="ADAL" clId="{C9FA809B-80E0-458B-84C6-ACFD056C2262}" dt="2020-09-17T14:52:27.646" v="280" actId="478"/>
          <ac:spMkLst>
            <pc:docMk/>
            <pc:sldMk cId="3799916419" sldId="290"/>
            <ac:spMk id="8" creationId="{D8D547C3-4C4F-42F6-ABB2-8FB10F7E5459}"/>
          </ac:spMkLst>
        </pc:spChg>
        <pc:spChg chg="del">
          <ac:chgData name="Tianheng Li" userId="d56bf92e-6f27-4152-bc2f-c72595fbb35f" providerId="ADAL" clId="{C9FA809B-80E0-458B-84C6-ACFD056C2262}" dt="2020-09-17T14:52:29.587" v="281" actId="478"/>
          <ac:spMkLst>
            <pc:docMk/>
            <pc:sldMk cId="3799916419" sldId="290"/>
            <ac:spMk id="11" creationId="{66D8CDC6-9211-42C8-B2F4-21B1EF326F3D}"/>
          </ac:spMkLst>
        </pc:spChg>
        <pc:spChg chg="add del">
          <ac:chgData name="Tianheng Li" userId="d56bf92e-6f27-4152-bc2f-c72595fbb35f" providerId="ADAL" clId="{C9FA809B-80E0-458B-84C6-ACFD056C2262}" dt="2020-09-17T14:53:08.254" v="293" actId="478"/>
          <ac:spMkLst>
            <pc:docMk/>
            <pc:sldMk cId="3799916419" sldId="290"/>
            <ac:spMk id="15" creationId="{9F568423-2F58-44AD-931A-DAB9FC75B64B}"/>
          </ac:spMkLst>
        </pc:spChg>
        <pc:picChg chg="del">
          <ac:chgData name="Tianheng Li" userId="d56bf92e-6f27-4152-bc2f-c72595fbb35f" providerId="ADAL" clId="{C9FA809B-80E0-458B-84C6-ACFD056C2262}" dt="2020-09-17T14:52:20.962" v="277" actId="478"/>
          <ac:picMkLst>
            <pc:docMk/>
            <pc:sldMk cId="3799916419" sldId="290"/>
            <ac:picMk id="9" creationId="{651D76EE-FA77-4F0D-BE14-7EBDCA509454}"/>
          </ac:picMkLst>
        </pc:picChg>
        <pc:picChg chg="add mod">
          <ac:chgData name="Tianheng Li" userId="d56bf92e-6f27-4152-bc2f-c72595fbb35f" providerId="ADAL" clId="{C9FA809B-80E0-458B-84C6-ACFD056C2262}" dt="2020-09-17T14:53:06.256" v="292" actId="27614"/>
          <ac:picMkLst>
            <pc:docMk/>
            <pc:sldMk cId="3799916419" sldId="290"/>
            <ac:picMk id="10" creationId="{CB41590E-5203-41CD-A32D-41FC5BA6332E}"/>
          </ac:picMkLst>
        </pc:picChg>
      </pc:sldChg>
      <pc:sldChg chg="addSp delSp modSp add">
        <pc:chgData name="Tianheng Li" userId="d56bf92e-6f27-4152-bc2f-c72595fbb35f" providerId="ADAL" clId="{C9FA809B-80E0-458B-84C6-ACFD056C2262}" dt="2020-09-17T15:00:04.800" v="359"/>
        <pc:sldMkLst>
          <pc:docMk/>
          <pc:sldMk cId="3554532293" sldId="291"/>
        </pc:sldMkLst>
        <pc:spChg chg="del">
          <ac:chgData name="Tianheng Li" userId="d56bf92e-6f27-4152-bc2f-c72595fbb35f" providerId="ADAL" clId="{C9FA809B-80E0-458B-84C6-ACFD056C2262}" dt="2020-09-17T14:56:14.671" v="323" actId="478"/>
          <ac:spMkLst>
            <pc:docMk/>
            <pc:sldMk cId="3554532293" sldId="291"/>
            <ac:spMk id="2" creationId="{EA799FF4-713A-4D42-B825-52766E1EFECE}"/>
          </ac:spMkLst>
        </pc:spChg>
        <pc:spChg chg="del">
          <ac:chgData name="Tianheng Li" userId="d56bf92e-6f27-4152-bc2f-c72595fbb35f" providerId="ADAL" clId="{C9FA809B-80E0-458B-84C6-ACFD056C2262}" dt="2020-09-17T14:56:26.509" v="325" actId="478"/>
          <ac:spMkLst>
            <pc:docMk/>
            <pc:sldMk cId="3554532293" sldId="291"/>
            <ac:spMk id="3" creationId="{9AA96F86-0365-47FB-8347-B9099768BC2D}"/>
          </ac:spMkLst>
        </pc:spChg>
        <pc:spChg chg="del">
          <ac:chgData name="Tianheng Li" userId="d56bf92e-6f27-4152-bc2f-c72595fbb35f" providerId="ADAL" clId="{C9FA809B-80E0-458B-84C6-ACFD056C2262}" dt="2020-09-17T14:56:20.395" v="324" actId="478"/>
          <ac:spMkLst>
            <pc:docMk/>
            <pc:sldMk cId="3554532293" sldId="291"/>
            <ac:spMk id="4" creationId="{932DFD08-4823-47C2-82DB-C8F1D238F3CC}"/>
          </ac:spMkLst>
        </pc:spChg>
        <pc:graphicFrameChg chg="add modGraphic">
          <ac:chgData name="Tianheng Li" userId="d56bf92e-6f27-4152-bc2f-c72595fbb35f" providerId="ADAL" clId="{C9FA809B-80E0-458B-84C6-ACFD056C2262}" dt="2020-09-17T15:00:04.800" v="359"/>
          <ac:graphicFrameMkLst>
            <pc:docMk/>
            <pc:sldMk cId="3554532293" sldId="291"/>
            <ac:graphicFrameMk id="5" creationId="{225264DB-6BBF-4687-87DB-B52FE279A933}"/>
          </ac:graphicFrameMkLst>
        </pc:graphicFrameChg>
      </pc:sldChg>
      <pc:sldChg chg="addSp delSp modSp add">
        <pc:chgData name="Tianheng Li" userId="d56bf92e-6f27-4152-bc2f-c72595fbb35f" providerId="ADAL" clId="{C9FA809B-80E0-458B-84C6-ACFD056C2262}" dt="2020-09-17T14:59:55.262" v="358"/>
        <pc:sldMkLst>
          <pc:docMk/>
          <pc:sldMk cId="2191279258" sldId="292"/>
        </pc:sldMkLst>
        <pc:spChg chg="del">
          <ac:chgData name="Tianheng Li" userId="d56bf92e-6f27-4152-bc2f-c72595fbb35f" providerId="ADAL" clId="{C9FA809B-80E0-458B-84C6-ACFD056C2262}" dt="2020-09-17T14:56:51.813" v="328" actId="478"/>
          <ac:spMkLst>
            <pc:docMk/>
            <pc:sldMk cId="2191279258" sldId="292"/>
            <ac:spMk id="2" creationId="{045BFE1F-E854-4011-B8D4-35D36DCA54BD}"/>
          </ac:spMkLst>
        </pc:spChg>
        <pc:spChg chg="del">
          <ac:chgData name="Tianheng Li" userId="d56bf92e-6f27-4152-bc2f-c72595fbb35f" providerId="ADAL" clId="{C9FA809B-80E0-458B-84C6-ACFD056C2262}" dt="2020-09-17T14:56:56.467" v="330" actId="478"/>
          <ac:spMkLst>
            <pc:docMk/>
            <pc:sldMk cId="2191279258" sldId="292"/>
            <ac:spMk id="3" creationId="{457044E1-6C68-4B3B-BC52-BF3B1BDB38B0}"/>
          </ac:spMkLst>
        </pc:spChg>
        <pc:spChg chg="del">
          <ac:chgData name="Tianheng Li" userId="d56bf92e-6f27-4152-bc2f-c72595fbb35f" providerId="ADAL" clId="{C9FA809B-80E0-458B-84C6-ACFD056C2262}" dt="2020-09-17T14:56:54.478" v="329" actId="478"/>
          <ac:spMkLst>
            <pc:docMk/>
            <pc:sldMk cId="2191279258" sldId="292"/>
            <ac:spMk id="4" creationId="{E62B3529-3369-4357-A57A-6BAAA74D7EEF}"/>
          </ac:spMkLst>
        </pc:spChg>
        <pc:graphicFrameChg chg="add modGraphic">
          <ac:chgData name="Tianheng Li" userId="d56bf92e-6f27-4152-bc2f-c72595fbb35f" providerId="ADAL" clId="{C9FA809B-80E0-458B-84C6-ACFD056C2262}" dt="2020-09-17T14:59:55.262" v="358"/>
          <ac:graphicFrameMkLst>
            <pc:docMk/>
            <pc:sldMk cId="2191279258" sldId="292"/>
            <ac:graphicFrameMk id="5" creationId="{89380305-CB96-4323-98DC-FAF60D9848FF}"/>
          </ac:graphicFrameMkLst>
        </pc:graphicFrameChg>
      </pc:sldChg>
      <pc:sldChg chg="addSp delSp modSp add">
        <pc:chgData name="Tianheng Li" userId="d56bf92e-6f27-4152-bc2f-c72595fbb35f" providerId="ADAL" clId="{C9FA809B-80E0-458B-84C6-ACFD056C2262}" dt="2020-09-17T14:59:45.837" v="357"/>
        <pc:sldMkLst>
          <pc:docMk/>
          <pc:sldMk cId="2194641647" sldId="293"/>
        </pc:sldMkLst>
        <pc:spChg chg="del">
          <ac:chgData name="Tianheng Li" userId="d56bf92e-6f27-4152-bc2f-c72595fbb35f" providerId="ADAL" clId="{C9FA809B-80E0-458B-84C6-ACFD056C2262}" dt="2020-09-17T14:57:12.233" v="332" actId="478"/>
          <ac:spMkLst>
            <pc:docMk/>
            <pc:sldMk cId="2194641647" sldId="293"/>
            <ac:spMk id="2" creationId="{4C0DC076-985C-4D21-9447-A55E47DA9EC4}"/>
          </ac:spMkLst>
        </pc:spChg>
        <pc:spChg chg="del">
          <ac:chgData name="Tianheng Li" userId="d56bf92e-6f27-4152-bc2f-c72595fbb35f" providerId="ADAL" clId="{C9FA809B-80E0-458B-84C6-ACFD056C2262}" dt="2020-09-17T14:57:16.940" v="334" actId="478"/>
          <ac:spMkLst>
            <pc:docMk/>
            <pc:sldMk cId="2194641647" sldId="293"/>
            <ac:spMk id="3" creationId="{30EB7E99-8464-4080-9646-946D56586119}"/>
          </ac:spMkLst>
        </pc:spChg>
        <pc:spChg chg="del">
          <ac:chgData name="Tianheng Li" userId="d56bf92e-6f27-4152-bc2f-c72595fbb35f" providerId="ADAL" clId="{C9FA809B-80E0-458B-84C6-ACFD056C2262}" dt="2020-09-17T14:57:14.919" v="333" actId="478"/>
          <ac:spMkLst>
            <pc:docMk/>
            <pc:sldMk cId="2194641647" sldId="293"/>
            <ac:spMk id="4" creationId="{EB32A182-3CAE-4524-8CDC-3686B617B1D2}"/>
          </ac:spMkLst>
        </pc:spChg>
        <pc:graphicFrameChg chg="add modGraphic">
          <ac:chgData name="Tianheng Li" userId="d56bf92e-6f27-4152-bc2f-c72595fbb35f" providerId="ADAL" clId="{C9FA809B-80E0-458B-84C6-ACFD056C2262}" dt="2020-09-17T14:59:45.837" v="357"/>
          <ac:graphicFrameMkLst>
            <pc:docMk/>
            <pc:sldMk cId="2194641647" sldId="293"/>
            <ac:graphicFrameMk id="5" creationId="{6FEE42EF-CA74-4DBB-865C-27CEBE07FC82}"/>
          </ac:graphicFrameMkLst>
        </pc:graphicFrameChg>
      </pc:sldChg>
      <pc:sldChg chg="addSp delSp modSp add">
        <pc:chgData name="Tianheng Li" userId="d56bf92e-6f27-4152-bc2f-c72595fbb35f" providerId="ADAL" clId="{C9FA809B-80E0-458B-84C6-ACFD056C2262}" dt="2020-09-17T14:59:33.197" v="354"/>
        <pc:sldMkLst>
          <pc:docMk/>
          <pc:sldMk cId="4236773952" sldId="294"/>
        </pc:sldMkLst>
        <pc:spChg chg="del">
          <ac:chgData name="Tianheng Li" userId="d56bf92e-6f27-4152-bc2f-c72595fbb35f" providerId="ADAL" clId="{C9FA809B-80E0-458B-84C6-ACFD056C2262}" dt="2020-09-17T14:58:02.429" v="338" actId="478"/>
          <ac:spMkLst>
            <pc:docMk/>
            <pc:sldMk cId="4236773952" sldId="294"/>
            <ac:spMk id="2" creationId="{0C042DB6-5EE9-4854-8D0D-77C5E61CA57D}"/>
          </ac:spMkLst>
        </pc:spChg>
        <pc:spChg chg="del">
          <ac:chgData name="Tianheng Li" userId="d56bf92e-6f27-4152-bc2f-c72595fbb35f" providerId="ADAL" clId="{C9FA809B-80E0-458B-84C6-ACFD056C2262}" dt="2020-09-17T14:58:04.779" v="339" actId="478"/>
          <ac:spMkLst>
            <pc:docMk/>
            <pc:sldMk cId="4236773952" sldId="294"/>
            <ac:spMk id="3" creationId="{51D3A8C3-33A0-4C46-A6E1-34B545CD15A5}"/>
          </ac:spMkLst>
        </pc:spChg>
        <pc:spChg chg="del">
          <ac:chgData name="Tianheng Li" userId="d56bf92e-6f27-4152-bc2f-c72595fbb35f" providerId="ADAL" clId="{C9FA809B-80E0-458B-84C6-ACFD056C2262}" dt="2020-09-17T14:58:00.663" v="337" actId="478"/>
          <ac:spMkLst>
            <pc:docMk/>
            <pc:sldMk cId="4236773952" sldId="294"/>
            <ac:spMk id="4" creationId="{7510418D-9586-499A-9E4D-3FF4576F94B4}"/>
          </ac:spMkLst>
        </pc:spChg>
        <pc:graphicFrameChg chg="add modGraphic">
          <ac:chgData name="Tianheng Li" userId="d56bf92e-6f27-4152-bc2f-c72595fbb35f" providerId="ADAL" clId="{C9FA809B-80E0-458B-84C6-ACFD056C2262}" dt="2020-09-17T14:59:28.902" v="353"/>
          <ac:graphicFrameMkLst>
            <pc:docMk/>
            <pc:sldMk cId="4236773952" sldId="294"/>
            <ac:graphicFrameMk id="5" creationId="{E420EB2B-9209-4202-93EA-42119E52B9E0}"/>
          </ac:graphicFrameMkLst>
        </pc:graphicFrameChg>
        <pc:graphicFrameChg chg="add modGraphic">
          <ac:chgData name="Tianheng Li" userId="d56bf92e-6f27-4152-bc2f-c72595fbb35f" providerId="ADAL" clId="{C9FA809B-80E0-458B-84C6-ACFD056C2262}" dt="2020-09-17T14:59:33.197" v="354"/>
          <ac:graphicFrameMkLst>
            <pc:docMk/>
            <pc:sldMk cId="4236773952" sldId="294"/>
            <ac:graphicFrameMk id="6" creationId="{8415651A-7E95-4A4F-9D30-7D35F45129A3}"/>
          </ac:graphicFrameMkLst>
        </pc:graphicFrameChg>
      </pc:sldChg>
      <pc:sldChg chg="addSp delSp modSp add del">
        <pc:chgData name="Tianheng Li" userId="d56bf92e-6f27-4152-bc2f-c72595fbb35f" providerId="ADAL" clId="{C9FA809B-80E0-458B-84C6-ACFD056C2262}" dt="2020-09-17T15:12:51.309" v="426" actId="2696"/>
        <pc:sldMkLst>
          <pc:docMk/>
          <pc:sldMk cId="1742126492" sldId="295"/>
        </pc:sldMkLst>
        <pc:spChg chg="del">
          <ac:chgData name="Tianheng Li" userId="d56bf92e-6f27-4152-bc2f-c72595fbb35f" providerId="ADAL" clId="{C9FA809B-80E0-458B-84C6-ACFD056C2262}" dt="2020-09-17T14:58:44.252" v="347" actId="478"/>
          <ac:spMkLst>
            <pc:docMk/>
            <pc:sldMk cId="1742126492" sldId="295"/>
            <ac:spMk id="2" creationId="{0A543B4A-0C6C-4C75-B69B-C31206E6915C}"/>
          </ac:spMkLst>
        </pc:spChg>
        <pc:spChg chg="del">
          <ac:chgData name="Tianheng Li" userId="d56bf92e-6f27-4152-bc2f-c72595fbb35f" providerId="ADAL" clId="{C9FA809B-80E0-458B-84C6-ACFD056C2262}" dt="2020-09-17T14:58:48.447" v="348" actId="478"/>
          <ac:spMkLst>
            <pc:docMk/>
            <pc:sldMk cId="1742126492" sldId="295"/>
            <ac:spMk id="3" creationId="{238724C4-EC7E-4113-9986-4D38F569A748}"/>
          </ac:spMkLst>
        </pc:spChg>
        <pc:spChg chg="del">
          <ac:chgData name="Tianheng Li" userId="d56bf92e-6f27-4152-bc2f-c72595fbb35f" providerId="ADAL" clId="{C9FA809B-80E0-458B-84C6-ACFD056C2262}" dt="2020-09-17T14:58:33.040" v="343" actId="478"/>
          <ac:spMkLst>
            <pc:docMk/>
            <pc:sldMk cId="1742126492" sldId="295"/>
            <ac:spMk id="4" creationId="{CE9B5054-057D-482F-9437-E7964F0A4CE1}"/>
          </ac:spMkLst>
        </pc:spChg>
        <pc:graphicFrameChg chg="add mod modGraphic">
          <ac:chgData name="Tianheng Li" userId="d56bf92e-6f27-4152-bc2f-c72595fbb35f" providerId="ADAL" clId="{C9FA809B-80E0-458B-84C6-ACFD056C2262}" dt="2020-09-17T15:11:24.821" v="419"/>
          <ac:graphicFrameMkLst>
            <pc:docMk/>
            <pc:sldMk cId="1742126492" sldId="295"/>
            <ac:graphicFrameMk id="5" creationId="{169434CA-DB28-422B-B3DE-D4C8B7E20646}"/>
          </ac:graphicFrameMkLst>
        </pc:graphicFrameChg>
      </pc:sldChg>
      <pc:sldChg chg="addSp delSp modSp add">
        <pc:chgData name="Tianheng Li" userId="d56bf92e-6f27-4152-bc2f-c72595fbb35f" providerId="ADAL" clId="{C9FA809B-80E0-458B-84C6-ACFD056C2262}" dt="2020-09-17T15:05:55.378" v="387" actId="478"/>
        <pc:sldMkLst>
          <pc:docMk/>
          <pc:sldMk cId="2346100473" sldId="296"/>
        </pc:sldMkLst>
        <pc:spChg chg="mod">
          <ac:chgData name="Tianheng Li" userId="d56bf92e-6f27-4152-bc2f-c72595fbb35f" providerId="ADAL" clId="{C9FA809B-80E0-458B-84C6-ACFD056C2262}" dt="2020-09-17T15:05:34.515" v="381" actId="26606"/>
          <ac:spMkLst>
            <pc:docMk/>
            <pc:sldMk cId="2346100473" sldId="296"/>
            <ac:spMk id="6" creationId="{30AAF8B8-2395-4F6F-B9FD-A1D8D3C80915}"/>
          </ac:spMkLst>
        </pc:spChg>
        <pc:spChg chg="add del mod">
          <ac:chgData name="Tianheng Li" userId="d56bf92e-6f27-4152-bc2f-c72595fbb35f" providerId="ADAL" clId="{C9FA809B-80E0-458B-84C6-ACFD056C2262}" dt="2020-09-17T15:05:55.378" v="387" actId="478"/>
          <ac:spMkLst>
            <pc:docMk/>
            <pc:sldMk cId="2346100473" sldId="296"/>
            <ac:spMk id="11" creationId="{13842DF4-7A3D-4931-8140-5C170D4FEA96}"/>
          </ac:spMkLst>
        </pc:spChg>
        <pc:picChg chg="add mod">
          <ac:chgData name="Tianheng Li" userId="d56bf92e-6f27-4152-bc2f-c72595fbb35f" providerId="ADAL" clId="{C9FA809B-80E0-458B-84C6-ACFD056C2262}" dt="2020-09-17T15:05:50.083" v="385" actId="1037"/>
          <ac:picMkLst>
            <pc:docMk/>
            <pc:sldMk cId="2346100473" sldId="296"/>
            <ac:picMk id="4" creationId="{EFE891F7-0DDC-4DDE-94B9-39F57180D7F7}"/>
          </ac:picMkLst>
        </pc:picChg>
        <pc:picChg chg="del">
          <ac:chgData name="Tianheng Li" userId="d56bf92e-6f27-4152-bc2f-c72595fbb35f" providerId="ADAL" clId="{C9FA809B-80E0-458B-84C6-ACFD056C2262}" dt="2020-09-17T15:05:23.295" v="378" actId="478"/>
          <ac:picMkLst>
            <pc:docMk/>
            <pc:sldMk cId="2346100473" sldId="296"/>
            <ac:picMk id="10" creationId="{CB41590E-5203-41CD-A32D-41FC5BA6332E}"/>
          </ac:picMkLst>
        </pc:picChg>
      </pc:sldChg>
      <pc:sldChg chg="addSp delSp modSp add ord">
        <pc:chgData name="Tianheng Li" userId="d56bf92e-6f27-4152-bc2f-c72595fbb35f" providerId="ADAL" clId="{C9FA809B-80E0-458B-84C6-ACFD056C2262}" dt="2020-09-17T17:07:57.800" v="584" actId="1076"/>
        <pc:sldMkLst>
          <pc:docMk/>
          <pc:sldMk cId="512632099" sldId="297"/>
        </pc:sldMkLst>
        <pc:spChg chg="del">
          <ac:chgData name="Tianheng Li" userId="d56bf92e-6f27-4152-bc2f-c72595fbb35f" providerId="ADAL" clId="{C9FA809B-80E0-458B-84C6-ACFD056C2262}" dt="2020-09-17T15:08:47.826" v="395" actId="478"/>
          <ac:spMkLst>
            <pc:docMk/>
            <pc:sldMk cId="512632099" sldId="297"/>
            <ac:spMk id="2" creationId="{28DAE073-5E04-F94B-94B6-D4F788675E4C}"/>
          </ac:spMkLst>
        </pc:spChg>
        <pc:spChg chg="del">
          <ac:chgData name="Tianheng Li" userId="d56bf92e-6f27-4152-bc2f-c72595fbb35f" providerId="ADAL" clId="{C9FA809B-80E0-458B-84C6-ACFD056C2262}" dt="2020-09-17T15:08:49.481" v="396" actId="478"/>
          <ac:spMkLst>
            <pc:docMk/>
            <pc:sldMk cId="512632099" sldId="297"/>
            <ac:spMk id="3" creationId="{D4362D7A-B914-CC43-8E2B-828389CE531C}"/>
          </ac:spMkLst>
        </pc:spChg>
        <pc:spChg chg="del">
          <ac:chgData name="Tianheng Li" userId="d56bf92e-6f27-4152-bc2f-c72595fbb35f" providerId="ADAL" clId="{C9FA809B-80E0-458B-84C6-ACFD056C2262}" dt="2020-09-17T15:08:51.714" v="397" actId="478"/>
          <ac:spMkLst>
            <pc:docMk/>
            <pc:sldMk cId="512632099" sldId="297"/>
            <ac:spMk id="4" creationId="{FB8337C7-C5CD-FC44-8BFE-DA89AA30A8BD}"/>
          </ac:spMkLst>
        </pc:spChg>
        <pc:spChg chg="del">
          <ac:chgData name="Tianheng Li" userId="d56bf92e-6f27-4152-bc2f-c72595fbb35f" providerId="ADAL" clId="{C9FA809B-80E0-458B-84C6-ACFD056C2262}" dt="2020-09-17T15:08:55.068" v="398" actId="478"/>
          <ac:spMkLst>
            <pc:docMk/>
            <pc:sldMk cId="512632099" sldId="297"/>
            <ac:spMk id="5" creationId="{6DE480F8-1C48-EA4B-8511-DA39E771B005}"/>
          </ac:spMkLst>
        </pc:spChg>
        <pc:spChg chg="add mod">
          <ac:chgData name="Tianheng Li" userId="d56bf92e-6f27-4152-bc2f-c72595fbb35f" providerId="ADAL" clId="{C9FA809B-80E0-458B-84C6-ACFD056C2262}" dt="2020-09-17T17:07:57.800" v="584" actId="1076"/>
          <ac:spMkLst>
            <pc:docMk/>
            <pc:sldMk cId="512632099" sldId="297"/>
            <ac:spMk id="9" creationId="{665AF6C5-973F-42E4-A85F-58EADB1CA4F4}"/>
          </ac:spMkLst>
        </pc:spChg>
        <pc:graphicFrameChg chg="add del mod modGraphic">
          <ac:chgData name="Tianheng Li" userId="d56bf92e-6f27-4152-bc2f-c72595fbb35f" providerId="ADAL" clId="{C9FA809B-80E0-458B-84C6-ACFD056C2262}" dt="2020-09-17T15:09:56.023" v="403"/>
          <ac:graphicFrameMkLst>
            <pc:docMk/>
            <pc:sldMk cId="512632099" sldId="297"/>
            <ac:graphicFrameMk id="6" creationId="{C687C5D4-A482-42D3-8DDF-D4FE2DA1E5C8}"/>
          </ac:graphicFrameMkLst>
        </pc:graphicFrameChg>
        <pc:picChg chg="add del mod">
          <ac:chgData name="Tianheng Li" userId="d56bf92e-6f27-4152-bc2f-c72595fbb35f" providerId="ADAL" clId="{C9FA809B-80E0-458B-84C6-ACFD056C2262}" dt="2020-09-17T17:04:57.177" v="531"/>
          <ac:picMkLst>
            <pc:docMk/>
            <pc:sldMk cId="512632099" sldId="297"/>
            <ac:picMk id="7" creationId="{B829D061-EB3B-42CA-B8C1-98CB6C7D627B}"/>
          </ac:picMkLst>
        </pc:picChg>
        <pc:picChg chg="add mod">
          <ac:chgData name="Tianheng Li" userId="d56bf92e-6f27-4152-bc2f-c72595fbb35f" providerId="ADAL" clId="{C9FA809B-80E0-458B-84C6-ACFD056C2262}" dt="2020-09-17T17:07:51.900" v="583" actId="1038"/>
          <ac:picMkLst>
            <pc:docMk/>
            <pc:sldMk cId="512632099" sldId="297"/>
            <ac:picMk id="8" creationId="{DC17309A-17E0-4788-96DF-FCB27D0459FC}"/>
          </ac:picMkLst>
        </pc:picChg>
      </pc:sldChg>
      <pc:sldChg chg="delSp add del setBg">
        <pc:chgData name="Tianheng Li" userId="d56bf92e-6f27-4152-bc2f-c72595fbb35f" providerId="ADAL" clId="{C9FA809B-80E0-458B-84C6-ACFD056C2262}" dt="2020-09-17T15:08:41.107" v="393" actId="2696"/>
        <pc:sldMkLst>
          <pc:docMk/>
          <pc:sldMk cId="1095415998" sldId="297"/>
        </pc:sldMkLst>
        <pc:graphicFrameChg chg="del">
          <ac:chgData name="Tianheng Li" userId="d56bf92e-6f27-4152-bc2f-c72595fbb35f" providerId="ADAL" clId="{C9FA809B-80E0-458B-84C6-ACFD056C2262}" dt="2020-09-17T15:06:58.168" v="389" actId="478"/>
          <ac:graphicFrameMkLst>
            <pc:docMk/>
            <pc:sldMk cId="1095415998" sldId="297"/>
            <ac:graphicFrameMk id="5" creationId="{169434CA-DB28-422B-B3DE-D4C8B7E20646}"/>
          </ac:graphicFrameMkLst>
        </pc:graphicFrameChg>
      </pc:sldChg>
      <pc:sldChg chg="addSp delSp modSp add">
        <pc:chgData name="Tianheng Li" userId="d56bf92e-6f27-4152-bc2f-c72595fbb35f" providerId="ADAL" clId="{C9FA809B-80E0-458B-84C6-ACFD056C2262}" dt="2020-09-18T11:16:17.527" v="891" actId="14100"/>
        <pc:sldMkLst>
          <pc:docMk/>
          <pc:sldMk cId="1629391250" sldId="298"/>
        </pc:sldMkLst>
        <pc:graphicFrameChg chg="add mod modGraphic">
          <ac:chgData name="Tianheng Li" userId="d56bf92e-6f27-4152-bc2f-c72595fbb35f" providerId="ADAL" clId="{C9FA809B-80E0-458B-84C6-ACFD056C2262}" dt="2020-09-18T11:16:17.527" v="891" actId="14100"/>
          <ac:graphicFrameMkLst>
            <pc:docMk/>
            <pc:sldMk cId="1629391250" sldId="298"/>
            <ac:graphicFrameMk id="3" creationId="{8B6D9094-362C-42A8-B24E-EC60ABDC6F18}"/>
          </ac:graphicFrameMkLst>
        </pc:graphicFrameChg>
        <pc:graphicFrameChg chg="del modGraphic">
          <ac:chgData name="Tianheng Li" userId="d56bf92e-6f27-4152-bc2f-c72595fbb35f" providerId="ADAL" clId="{C9FA809B-80E0-458B-84C6-ACFD056C2262}" dt="2020-09-17T15:10:37.087" v="410" actId="478"/>
          <ac:graphicFrameMkLst>
            <pc:docMk/>
            <pc:sldMk cId="1629391250" sldId="298"/>
            <ac:graphicFrameMk id="9" creationId="{0E87F79C-C6E8-41B0-87F8-EBBC7A10EB3D}"/>
          </ac:graphicFrameMkLst>
        </pc:graphicFrameChg>
      </pc:sldChg>
      <pc:sldChg chg="addSp modSp add">
        <pc:chgData name="Tianheng Li" userId="d56bf92e-6f27-4152-bc2f-c72595fbb35f" providerId="ADAL" clId="{C9FA809B-80E0-458B-84C6-ACFD056C2262}" dt="2020-09-17T15:13:54.548" v="432" actId="1076"/>
        <pc:sldMkLst>
          <pc:docMk/>
          <pc:sldMk cId="1094326413" sldId="299"/>
        </pc:sldMkLst>
        <pc:graphicFrameChg chg="add mod">
          <ac:chgData name="Tianheng Li" userId="d56bf92e-6f27-4152-bc2f-c72595fbb35f" providerId="ADAL" clId="{C9FA809B-80E0-458B-84C6-ACFD056C2262}" dt="2020-09-17T15:13:54.548" v="432" actId="1076"/>
          <ac:graphicFrameMkLst>
            <pc:docMk/>
            <pc:sldMk cId="1094326413" sldId="299"/>
            <ac:graphicFrameMk id="2" creationId="{0BC7ACA7-49E6-4F6D-A677-A416A2D62DB9}"/>
          </ac:graphicFrameMkLst>
        </pc:graphicFrameChg>
      </pc:sldChg>
      <pc:sldChg chg="addSp modSp add">
        <pc:chgData name="Tianheng Li" userId="d56bf92e-6f27-4152-bc2f-c72595fbb35f" providerId="ADAL" clId="{C9FA809B-80E0-458B-84C6-ACFD056C2262}" dt="2020-09-18T11:16:32.783" v="892" actId="14100"/>
        <pc:sldMkLst>
          <pc:docMk/>
          <pc:sldMk cId="720379497" sldId="300"/>
        </pc:sldMkLst>
        <pc:graphicFrameChg chg="add mod modGraphic">
          <ac:chgData name="Tianheng Li" userId="d56bf92e-6f27-4152-bc2f-c72595fbb35f" providerId="ADAL" clId="{C9FA809B-80E0-458B-84C6-ACFD056C2262}" dt="2020-09-18T11:16:32.783" v="892" actId="14100"/>
          <ac:graphicFrameMkLst>
            <pc:docMk/>
            <pc:sldMk cId="720379497" sldId="300"/>
            <ac:graphicFrameMk id="2" creationId="{0485F5ED-7EA9-4CD5-992A-B0A9018F85CD}"/>
          </ac:graphicFrameMkLst>
        </pc:graphicFrameChg>
      </pc:sldChg>
      <pc:sldChg chg="addSp modSp add">
        <pc:chgData name="Tianheng Li" userId="d56bf92e-6f27-4152-bc2f-c72595fbb35f" providerId="ADAL" clId="{C9FA809B-80E0-458B-84C6-ACFD056C2262}" dt="2020-09-18T11:16:40.538" v="894" actId="1076"/>
        <pc:sldMkLst>
          <pc:docMk/>
          <pc:sldMk cId="1789144265" sldId="301"/>
        </pc:sldMkLst>
        <pc:graphicFrameChg chg="add mod modGraphic">
          <ac:chgData name="Tianheng Li" userId="d56bf92e-6f27-4152-bc2f-c72595fbb35f" providerId="ADAL" clId="{C9FA809B-80E0-458B-84C6-ACFD056C2262}" dt="2020-09-18T11:16:40.538" v="894" actId="1076"/>
          <ac:graphicFrameMkLst>
            <pc:docMk/>
            <pc:sldMk cId="1789144265" sldId="301"/>
            <ac:graphicFrameMk id="2" creationId="{89D13E5B-79D2-4AA4-9D35-AEACF0F9E03E}"/>
          </ac:graphicFrameMkLst>
        </pc:graphicFrameChg>
      </pc:sldChg>
      <pc:sldChg chg="addSp delSp modSp add">
        <pc:chgData name="Tianheng Li" userId="d56bf92e-6f27-4152-bc2f-c72595fbb35f" providerId="ADAL" clId="{C9FA809B-80E0-458B-84C6-ACFD056C2262}" dt="2020-09-17T15:22:27.287" v="480" actId="1076"/>
        <pc:sldMkLst>
          <pc:docMk/>
          <pc:sldMk cId="427964448" sldId="302"/>
        </pc:sldMkLst>
        <pc:spChg chg="del">
          <ac:chgData name="Tianheng Li" userId="d56bf92e-6f27-4152-bc2f-c72595fbb35f" providerId="ADAL" clId="{C9FA809B-80E0-458B-84C6-ACFD056C2262}" dt="2020-09-17T15:11:15.553" v="415" actId="478"/>
          <ac:spMkLst>
            <pc:docMk/>
            <pc:sldMk cId="427964448" sldId="302"/>
            <ac:spMk id="2" creationId="{28DAE073-5E04-F94B-94B6-D4F788675E4C}"/>
          </ac:spMkLst>
        </pc:spChg>
        <pc:spChg chg="del">
          <ac:chgData name="Tianheng Li" userId="d56bf92e-6f27-4152-bc2f-c72595fbb35f" providerId="ADAL" clId="{C9FA809B-80E0-458B-84C6-ACFD056C2262}" dt="2020-09-17T15:11:16.900" v="416" actId="478"/>
          <ac:spMkLst>
            <pc:docMk/>
            <pc:sldMk cId="427964448" sldId="302"/>
            <ac:spMk id="3" creationId="{D4362D7A-B914-CC43-8E2B-828389CE531C}"/>
          </ac:spMkLst>
        </pc:spChg>
        <pc:spChg chg="del">
          <ac:chgData name="Tianheng Li" userId="d56bf92e-6f27-4152-bc2f-c72595fbb35f" providerId="ADAL" clId="{C9FA809B-80E0-458B-84C6-ACFD056C2262}" dt="2020-09-17T15:11:18.460" v="417" actId="478"/>
          <ac:spMkLst>
            <pc:docMk/>
            <pc:sldMk cId="427964448" sldId="302"/>
            <ac:spMk id="4" creationId="{FB8337C7-C5CD-FC44-8BFE-DA89AA30A8BD}"/>
          </ac:spMkLst>
        </pc:spChg>
        <pc:spChg chg="del">
          <ac:chgData name="Tianheng Li" userId="d56bf92e-6f27-4152-bc2f-c72595fbb35f" providerId="ADAL" clId="{C9FA809B-80E0-458B-84C6-ACFD056C2262}" dt="2020-09-17T15:11:20.169" v="418" actId="478"/>
          <ac:spMkLst>
            <pc:docMk/>
            <pc:sldMk cId="427964448" sldId="302"/>
            <ac:spMk id="5" creationId="{6DE480F8-1C48-EA4B-8511-DA39E771B005}"/>
          </ac:spMkLst>
        </pc:spChg>
        <pc:graphicFrameChg chg="add mod modGraphic">
          <ac:chgData name="Tianheng Li" userId="d56bf92e-6f27-4152-bc2f-c72595fbb35f" providerId="ADAL" clId="{C9FA809B-80E0-458B-84C6-ACFD056C2262}" dt="2020-09-17T15:22:27.287" v="480" actId="1076"/>
          <ac:graphicFrameMkLst>
            <pc:docMk/>
            <pc:sldMk cId="427964448" sldId="302"/>
            <ac:graphicFrameMk id="6" creationId="{332FA401-3627-4A65-951A-FB896FB1EE66}"/>
          </ac:graphicFrameMkLst>
        </pc:graphicFrameChg>
      </pc:sldChg>
      <pc:sldChg chg="addSp modSp add">
        <pc:chgData name="Tianheng Li" userId="d56bf92e-6f27-4152-bc2f-c72595fbb35f" providerId="ADAL" clId="{C9FA809B-80E0-458B-84C6-ACFD056C2262}" dt="2020-09-17T17:04:16.681" v="527" actId="14100"/>
        <pc:sldMkLst>
          <pc:docMk/>
          <pc:sldMk cId="865005634" sldId="303"/>
        </pc:sldMkLst>
        <pc:graphicFrameChg chg="add mod">
          <ac:chgData name="Tianheng Li" userId="d56bf92e-6f27-4152-bc2f-c72595fbb35f" providerId="ADAL" clId="{C9FA809B-80E0-458B-84C6-ACFD056C2262}" dt="2020-09-17T17:04:16.681" v="527" actId="14100"/>
          <ac:graphicFrameMkLst>
            <pc:docMk/>
            <pc:sldMk cId="865005634" sldId="303"/>
            <ac:graphicFrameMk id="2" creationId="{1AB3E002-FCBF-48DB-B2B8-1D0A2C6B3FD7}"/>
          </ac:graphicFrameMkLst>
        </pc:graphicFrameChg>
      </pc:sldChg>
      <pc:sldChg chg="addSp delSp modSp add">
        <pc:chgData name="Tianheng Li" userId="d56bf92e-6f27-4152-bc2f-c72595fbb35f" providerId="ADAL" clId="{C9FA809B-80E0-458B-84C6-ACFD056C2262}" dt="2020-09-17T17:02:33.628" v="515" actId="1076"/>
        <pc:sldMkLst>
          <pc:docMk/>
          <pc:sldMk cId="1922543585" sldId="304"/>
        </pc:sldMkLst>
        <pc:spChg chg="add del mod">
          <ac:chgData name="Tianheng Li" userId="d56bf92e-6f27-4152-bc2f-c72595fbb35f" providerId="ADAL" clId="{C9FA809B-80E0-458B-84C6-ACFD056C2262}" dt="2020-09-17T17:02:33.628" v="515" actId="1076"/>
          <ac:spMkLst>
            <pc:docMk/>
            <pc:sldMk cId="1922543585" sldId="304"/>
            <ac:spMk id="4" creationId="{84B824F8-D204-4081-972E-B98E1F5C376A}"/>
          </ac:spMkLst>
        </pc:spChg>
        <pc:graphicFrameChg chg="add mod modGraphic">
          <ac:chgData name="Tianheng Li" userId="d56bf92e-6f27-4152-bc2f-c72595fbb35f" providerId="ADAL" clId="{C9FA809B-80E0-458B-84C6-ACFD056C2262}" dt="2020-09-17T16:58:54.486" v="507" actId="14100"/>
          <ac:graphicFrameMkLst>
            <pc:docMk/>
            <pc:sldMk cId="1922543585" sldId="304"/>
            <ac:graphicFrameMk id="2" creationId="{F2135FE6-602C-4BFE-9BC6-52F2E4CF1E9B}"/>
          </ac:graphicFrameMkLst>
        </pc:graphicFrameChg>
        <pc:picChg chg="add del mod">
          <ac:chgData name="Tianheng Li" userId="d56bf92e-6f27-4152-bc2f-c72595fbb35f" providerId="ADAL" clId="{C9FA809B-80E0-458B-84C6-ACFD056C2262}" dt="2020-09-17T17:02:28.035" v="514" actId="1076"/>
          <ac:picMkLst>
            <pc:docMk/>
            <pc:sldMk cId="1922543585" sldId="304"/>
            <ac:picMk id="3" creationId="{18DE5634-AA4D-4F7D-9372-3DE8C9B02150}"/>
          </ac:picMkLst>
        </pc:picChg>
      </pc:sldChg>
      <pc:sldChg chg="addSp delSp modSp add ord">
        <pc:chgData name="Tianheng Li" userId="d56bf92e-6f27-4152-bc2f-c72595fbb35f" providerId="ADAL" clId="{C9FA809B-80E0-458B-84C6-ACFD056C2262}" dt="2020-09-17T15:25:42.197" v="485"/>
        <pc:sldMkLst>
          <pc:docMk/>
          <pc:sldMk cId="286451582" sldId="305"/>
        </pc:sldMkLst>
        <pc:graphicFrameChg chg="add mod modGraphic">
          <ac:chgData name="Tianheng Li" userId="d56bf92e-6f27-4152-bc2f-c72595fbb35f" providerId="ADAL" clId="{C9FA809B-80E0-458B-84C6-ACFD056C2262}" dt="2020-09-17T15:22:50.984" v="483" actId="1076"/>
          <ac:graphicFrameMkLst>
            <pc:docMk/>
            <pc:sldMk cId="286451582" sldId="305"/>
            <ac:graphicFrameMk id="3" creationId="{5E2C77F6-BE1B-4774-B68D-96D6356DD06F}"/>
          </ac:graphicFrameMkLst>
        </pc:graphicFrameChg>
        <pc:graphicFrameChg chg="add del">
          <ac:chgData name="Tianheng Li" userId="d56bf92e-6f27-4152-bc2f-c72595fbb35f" providerId="ADAL" clId="{C9FA809B-80E0-458B-84C6-ACFD056C2262}" dt="2020-09-17T15:25:42.197" v="485"/>
          <ac:graphicFrameMkLst>
            <pc:docMk/>
            <pc:sldMk cId="286451582" sldId="305"/>
            <ac:graphicFrameMk id="4" creationId="{FEED4FA4-051C-470E-8C6B-6553840E3522}"/>
          </ac:graphicFrameMkLst>
        </pc:graphicFrameChg>
        <pc:graphicFrameChg chg="del modGraphic">
          <ac:chgData name="Tianheng Li" userId="d56bf92e-6f27-4152-bc2f-c72595fbb35f" providerId="ADAL" clId="{C9FA809B-80E0-458B-84C6-ACFD056C2262}" dt="2020-09-17T15:15:04.444" v="439" actId="478"/>
          <ac:graphicFrameMkLst>
            <pc:docMk/>
            <pc:sldMk cId="286451582" sldId="305"/>
            <ac:graphicFrameMk id="6" creationId="{332FA401-3627-4A65-951A-FB896FB1EE66}"/>
          </ac:graphicFrameMkLst>
        </pc:graphicFrameChg>
      </pc:sldChg>
      <pc:sldChg chg="addSp delSp modSp add">
        <pc:chgData name="Tianheng Li" userId="d56bf92e-6f27-4152-bc2f-c72595fbb35f" providerId="ADAL" clId="{C9FA809B-80E0-458B-84C6-ACFD056C2262}" dt="2020-09-17T15:22:01.840" v="477" actId="14100"/>
        <pc:sldMkLst>
          <pc:docMk/>
          <pc:sldMk cId="210847076" sldId="306"/>
        </pc:sldMkLst>
        <pc:graphicFrameChg chg="mod modGraphic">
          <ac:chgData name="Tianheng Li" userId="d56bf92e-6f27-4152-bc2f-c72595fbb35f" providerId="ADAL" clId="{C9FA809B-80E0-458B-84C6-ACFD056C2262}" dt="2020-09-17T15:22:01.840" v="477" actId="14100"/>
          <ac:graphicFrameMkLst>
            <pc:docMk/>
            <pc:sldMk cId="210847076" sldId="306"/>
            <ac:graphicFrameMk id="6" creationId="{332FA401-3627-4A65-951A-FB896FB1EE66}"/>
          </ac:graphicFrameMkLst>
        </pc:graphicFrameChg>
        <pc:picChg chg="add del mod">
          <ac:chgData name="Tianheng Li" userId="d56bf92e-6f27-4152-bc2f-c72595fbb35f" providerId="ADAL" clId="{C9FA809B-80E0-458B-84C6-ACFD056C2262}" dt="2020-09-17T15:16:24.827" v="448" actId="478"/>
          <ac:picMkLst>
            <pc:docMk/>
            <pc:sldMk cId="210847076" sldId="306"/>
            <ac:picMk id="3" creationId="{2C127B67-CEDA-43E9-B999-3B48180FC081}"/>
          </ac:picMkLst>
        </pc:picChg>
      </pc:sldChg>
      <pc:sldChg chg="addSp delSp modSp add">
        <pc:chgData name="Tianheng Li" userId="d56bf92e-6f27-4152-bc2f-c72595fbb35f" providerId="ADAL" clId="{C9FA809B-80E0-458B-84C6-ACFD056C2262}" dt="2020-09-17T15:18:02.496" v="455" actId="478"/>
        <pc:sldMkLst>
          <pc:docMk/>
          <pc:sldMk cId="2636538242" sldId="307"/>
        </pc:sldMkLst>
        <pc:spChg chg="add del">
          <ac:chgData name="Tianheng Li" userId="d56bf92e-6f27-4152-bc2f-c72595fbb35f" providerId="ADAL" clId="{C9FA809B-80E0-458B-84C6-ACFD056C2262}" dt="2020-09-17T15:18:02.496" v="455" actId="478"/>
          <ac:spMkLst>
            <pc:docMk/>
            <pc:sldMk cId="2636538242" sldId="307"/>
            <ac:spMk id="11" creationId="{39800896-A8F8-46D1-AE45-D7EFD267B476}"/>
          </ac:spMkLst>
        </pc:spChg>
        <pc:picChg chg="del">
          <ac:chgData name="Tianheng Li" userId="d56bf92e-6f27-4152-bc2f-c72595fbb35f" providerId="ADAL" clId="{C9FA809B-80E0-458B-84C6-ACFD056C2262}" dt="2020-09-17T15:17:18.911" v="450" actId="478"/>
          <ac:picMkLst>
            <pc:docMk/>
            <pc:sldMk cId="2636538242" sldId="307"/>
            <ac:picMk id="4" creationId="{EFE891F7-0DDC-4DDE-94B9-39F57180D7F7}"/>
          </ac:picMkLst>
        </pc:picChg>
        <pc:picChg chg="add mod">
          <ac:chgData name="Tianheng Li" userId="d56bf92e-6f27-4152-bc2f-c72595fbb35f" providerId="ADAL" clId="{C9FA809B-80E0-458B-84C6-ACFD056C2262}" dt="2020-09-17T15:17:56.072" v="454"/>
          <ac:picMkLst>
            <pc:docMk/>
            <pc:sldMk cId="2636538242" sldId="307"/>
            <ac:picMk id="5" creationId="{29455F9B-7140-4330-B769-1747F9B576ED}"/>
          </ac:picMkLst>
        </pc:picChg>
      </pc:sldChg>
      <pc:sldChg chg="addSp delSp modSp add">
        <pc:chgData name="Tianheng Li" userId="d56bf92e-6f27-4152-bc2f-c72595fbb35f" providerId="ADAL" clId="{C9FA809B-80E0-458B-84C6-ACFD056C2262}" dt="2020-09-17T15:19:59.521" v="470" actId="1076"/>
        <pc:sldMkLst>
          <pc:docMk/>
          <pc:sldMk cId="3605934553" sldId="308"/>
        </pc:sldMkLst>
        <pc:graphicFrameChg chg="add mod modGraphic">
          <ac:chgData name="Tianheng Li" userId="d56bf92e-6f27-4152-bc2f-c72595fbb35f" providerId="ADAL" clId="{C9FA809B-80E0-458B-84C6-ACFD056C2262}" dt="2020-09-17T15:19:59.521" v="470" actId="1076"/>
          <ac:graphicFrameMkLst>
            <pc:docMk/>
            <pc:sldMk cId="3605934553" sldId="308"/>
            <ac:graphicFrameMk id="4" creationId="{BC8A2703-B555-4225-BC06-40039D18F523}"/>
          </ac:graphicFrameMkLst>
        </pc:graphicFrameChg>
        <pc:graphicFrameChg chg="del">
          <ac:chgData name="Tianheng Li" userId="d56bf92e-6f27-4152-bc2f-c72595fbb35f" providerId="ADAL" clId="{C9FA809B-80E0-458B-84C6-ACFD056C2262}" dt="2020-09-17T15:18:48.576" v="458" actId="478"/>
          <ac:graphicFrameMkLst>
            <pc:docMk/>
            <pc:sldMk cId="3605934553" sldId="308"/>
            <ac:graphicFrameMk id="5" creationId="{E420EB2B-9209-4202-93EA-42119E52B9E0}"/>
          </ac:graphicFrameMkLst>
        </pc:graphicFrameChg>
        <pc:graphicFrameChg chg="del">
          <ac:chgData name="Tianheng Li" userId="d56bf92e-6f27-4152-bc2f-c72595fbb35f" providerId="ADAL" clId="{C9FA809B-80E0-458B-84C6-ACFD056C2262}" dt="2020-09-17T15:18:54.277" v="459" actId="478"/>
          <ac:graphicFrameMkLst>
            <pc:docMk/>
            <pc:sldMk cId="3605934553" sldId="308"/>
            <ac:graphicFrameMk id="6" creationId="{8415651A-7E95-4A4F-9D30-7D35F45129A3}"/>
          </ac:graphicFrameMkLst>
        </pc:graphicFrameChg>
      </pc:sldChg>
      <pc:sldChg chg="addSp delSp modSp add">
        <pc:chgData name="Tianheng Li" userId="d56bf92e-6f27-4152-bc2f-c72595fbb35f" providerId="ADAL" clId="{C9FA809B-80E0-458B-84C6-ACFD056C2262}" dt="2020-09-17T15:20:42.230" v="472" actId="1076"/>
        <pc:sldMkLst>
          <pc:docMk/>
          <pc:sldMk cId="3189883574" sldId="309"/>
        </pc:sldMkLst>
        <pc:graphicFrameChg chg="add mod">
          <ac:chgData name="Tianheng Li" userId="d56bf92e-6f27-4152-bc2f-c72595fbb35f" providerId="ADAL" clId="{C9FA809B-80E0-458B-84C6-ACFD056C2262}" dt="2020-09-17T15:20:42.230" v="472" actId="1076"/>
          <ac:graphicFrameMkLst>
            <pc:docMk/>
            <pc:sldMk cId="3189883574" sldId="309"/>
            <ac:graphicFrameMk id="4" creationId="{E37BC9F8-7F0C-4ED2-85AD-B93A22857DD7}"/>
          </ac:graphicFrameMkLst>
        </pc:graphicFrameChg>
        <pc:graphicFrameChg chg="del">
          <ac:chgData name="Tianheng Li" userId="d56bf92e-6f27-4152-bc2f-c72595fbb35f" providerId="ADAL" clId="{C9FA809B-80E0-458B-84C6-ACFD056C2262}" dt="2020-09-17T15:19:01.279" v="460" actId="478"/>
          <ac:graphicFrameMkLst>
            <pc:docMk/>
            <pc:sldMk cId="3189883574" sldId="309"/>
            <ac:graphicFrameMk id="5" creationId="{E420EB2B-9209-4202-93EA-42119E52B9E0}"/>
          </ac:graphicFrameMkLst>
        </pc:graphicFrameChg>
        <pc:graphicFrameChg chg="del">
          <ac:chgData name="Tianheng Li" userId="d56bf92e-6f27-4152-bc2f-c72595fbb35f" providerId="ADAL" clId="{C9FA809B-80E0-458B-84C6-ACFD056C2262}" dt="2020-09-17T15:19:04.049" v="461" actId="478"/>
          <ac:graphicFrameMkLst>
            <pc:docMk/>
            <pc:sldMk cId="3189883574" sldId="309"/>
            <ac:graphicFrameMk id="6" creationId="{8415651A-7E95-4A4F-9D30-7D35F45129A3}"/>
          </ac:graphicFrameMkLst>
        </pc:graphicFrameChg>
      </pc:sldChg>
      <pc:sldChg chg="addSp delSp modSp add">
        <pc:chgData name="Tianheng Li" userId="d56bf92e-6f27-4152-bc2f-c72595fbb35f" providerId="ADAL" clId="{C9FA809B-80E0-458B-84C6-ACFD056C2262}" dt="2020-09-17T16:56:41.778" v="498" actId="1076"/>
        <pc:sldMkLst>
          <pc:docMk/>
          <pc:sldMk cId="4095827376" sldId="310"/>
        </pc:sldMkLst>
        <pc:spChg chg="add del mod">
          <ac:chgData name="Tianheng Li" userId="d56bf92e-6f27-4152-bc2f-c72595fbb35f" providerId="ADAL" clId="{C9FA809B-80E0-458B-84C6-ACFD056C2262}" dt="2020-09-17T15:26:16.895" v="488" actId="478"/>
          <ac:spMkLst>
            <pc:docMk/>
            <pc:sldMk cId="4095827376" sldId="310"/>
            <ac:spMk id="3" creationId="{56BD7942-F6AD-4AFA-898F-F095E9E1A692}"/>
          </ac:spMkLst>
        </pc:spChg>
        <pc:spChg chg="del mod">
          <ac:chgData name="Tianheng Li" userId="d56bf92e-6f27-4152-bc2f-c72595fbb35f" providerId="ADAL" clId="{C9FA809B-80E0-458B-84C6-ACFD056C2262}" dt="2020-09-17T15:26:21.182" v="490" actId="478"/>
          <ac:spMkLst>
            <pc:docMk/>
            <pc:sldMk cId="4095827376" sldId="310"/>
            <ac:spMk id="5" creationId="{F6BC8C56-3BC5-4A46-82CB-9DD4C6D08AB9}"/>
          </ac:spMkLst>
        </pc:spChg>
        <pc:spChg chg="add mod">
          <ac:chgData name="Tianheng Li" userId="d56bf92e-6f27-4152-bc2f-c72595fbb35f" providerId="ADAL" clId="{C9FA809B-80E0-458B-84C6-ACFD056C2262}" dt="2020-09-17T15:26:51.810" v="496" actId="113"/>
          <ac:spMkLst>
            <pc:docMk/>
            <pc:sldMk cId="4095827376" sldId="310"/>
            <ac:spMk id="7" creationId="{2997EC1A-8339-41D4-A336-C43633F4F3C1}"/>
          </ac:spMkLst>
        </pc:spChg>
        <pc:spChg chg="add mod">
          <ac:chgData name="Tianheng Li" userId="d56bf92e-6f27-4152-bc2f-c72595fbb35f" providerId="ADAL" clId="{C9FA809B-80E0-458B-84C6-ACFD056C2262}" dt="2020-09-17T16:56:41.778" v="498" actId="1076"/>
          <ac:spMkLst>
            <pc:docMk/>
            <pc:sldMk cId="4095827376" sldId="310"/>
            <ac:spMk id="8" creationId="{2C77A35C-A386-4180-AD6E-B9912C68F275}"/>
          </ac:spMkLst>
        </pc:spChg>
        <pc:spChg chg="del">
          <ac:chgData name="Tianheng Li" userId="d56bf92e-6f27-4152-bc2f-c72595fbb35f" providerId="ADAL" clId="{C9FA809B-80E0-458B-84C6-ACFD056C2262}" dt="2020-09-17T15:26:13.884" v="487" actId="478"/>
          <ac:spMkLst>
            <pc:docMk/>
            <pc:sldMk cId="4095827376" sldId="310"/>
            <ac:spMk id="10" creationId="{27E646B9-71E9-4364-B2D8-670FB45C1465}"/>
          </ac:spMkLst>
        </pc:spChg>
      </pc:sldChg>
      <pc:sldChg chg="addSp delSp modSp add">
        <pc:chgData name="Tianheng Li" userId="d56bf92e-6f27-4152-bc2f-c72595fbb35f" providerId="ADAL" clId="{C9FA809B-80E0-458B-84C6-ACFD056C2262}" dt="2020-09-17T17:03:36.490" v="520" actId="1076"/>
        <pc:sldMkLst>
          <pc:docMk/>
          <pc:sldMk cId="687451903" sldId="311"/>
        </pc:sldMkLst>
        <pc:graphicFrameChg chg="del">
          <ac:chgData name="Tianheng Li" userId="d56bf92e-6f27-4152-bc2f-c72595fbb35f" providerId="ADAL" clId="{C9FA809B-80E0-458B-84C6-ACFD056C2262}" dt="2020-09-17T17:03:09.336" v="517" actId="478"/>
          <ac:graphicFrameMkLst>
            <pc:docMk/>
            <pc:sldMk cId="687451903" sldId="311"/>
            <ac:graphicFrameMk id="3" creationId="{5E2C77F6-BE1B-4774-B68D-96D6356DD06F}"/>
          </ac:graphicFrameMkLst>
        </pc:graphicFrameChg>
        <pc:graphicFrameChg chg="add mod modGraphic">
          <ac:chgData name="Tianheng Li" userId="d56bf92e-6f27-4152-bc2f-c72595fbb35f" providerId="ADAL" clId="{C9FA809B-80E0-458B-84C6-ACFD056C2262}" dt="2020-09-17T17:03:36.490" v="520" actId="1076"/>
          <ac:graphicFrameMkLst>
            <pc:docMk/>
            <pc:sldMk cId="687451903" sldId="311"/>
            <ac:graphicFrameMk id="4" creationId="{8687535B-0CFF-4C4B-BAA7-27BB81DE8C7F}"/>
          </ac:graphicFrameMkLst>
        </pc:graphicFrameChg>
      </pc:sldChg>
      <pc:sldChg chg="addSp delSp modSp add">
        <pc:chgData name="Tianheng Li" userId="d56bf92e-6f27-4152-bc2f-c72595fbb35f" providerId="ADAL" clId="{C9FA809B-80E0-458B-84C6-ACFD056C2262}" dt="2020-09-17T17:13:26.502" v="609" actId="1038"/>
        <pc:sldMkLst>
          <pc:docMk/>
          <pc:sldMk cId="1017157306" sldId="312"/>
        </pc:sldMkLst>
        <pc:spChg chg="add mod">
          <ac:chgData name="Tianheng Li" userId="d56bf92e-6f27-4152-bc2f-c72595fbb35f" providerId="ADAL" clId="{C9FA809B-80E0-458B-84C6-ACFD056C2262}" dt="2020-09-17T17:12:57.557" v="603" actId="1076"/>
          <ac:spMkLst>
            <pc:docMk/>
            <pc:sldMk cId="1017157306" sldId="312"/>
            <ac:spMk id="5" creationId="{DA0329EC-2381-48F5-85E3-D1228FAB2F46}"/>
          </ac:spMkLst>
        </pc:spChg>
        <pc:spChg chg="add mod">
          <ac:chgData name="Tianheng Li" userId="d56bf92e-6f27-4152-bc2f-c72595fbb35f" providerId="ADAL" clId="{C9FA809B-80E0-458B-84C6-ACFD056C2262}" dt="2020-09-17T17:12:53.411" v="602" actId="113"/>
          <ac:spMkLst>
            <pc:docMk/>
            <pc:sldMk cId="1017157306" sldId="312"/>
            <ac:spMk id="6" creationId="{58B45994-9DF2-42C6-B0AC-6DB346684106}"/>
          </ac:spMkLst>
        </pc:spChg>
        <pc:spChg chg="del">
          <ac:chgData name="Tianheng Li" userId="d56bf92e-6f27-4152-bc2f-c72595fbb35f" providerId="ADAL" clId="{C9FA809B-80E0-458B-84C6-ACFD056C2262}" dt="2020-09-17T17:11:38.177" v="587" actId="478"/>
          <ac:spMkLst>
            <pc:docMk/>
            <pc:sldMk cId="1017157306" sldId="312"/>
            <ac:spMk id="7" creationId="{2997EC1A-8339-41D4-A336-C43633F4F3C1}"/>
          </ac:spMkLst>
        </pc:spChg>
        <pc:spChg chg="del">
          <ac:chgData name="Tianheng Li" userId="d56bf92e-6f27-4152-bc2f-c72595fbb35f" providerId="ADAL" clId="{C9FA809B-80E0-458B-84C6-ACFD056C2262}" dt="2020-09-17T17:11:35.210" v="586" actId="478"/>
          <ac:spMkLst>
            <pc:docMk/>
            <pc:sldMk cId="1017157306" sldId="312"/>
            <ac:spMk id="8" creationId="{2C77A35C-A386-4180-AD6E-B9912C68F275}"/>
          </ac:spMkLst>
        </pc:spChg>
        <pc:spChg chg="add mod">
          <ac:chgData name="Tianheng Li" userId="d56bf92e-6f27-4152-bc2f-c72595fbb35f" providerId="ADAL" clId="{C9FA809B-80E0-458B-84C6-ACFD056C2262}" dt="2020-09-17T17:12:47.064" v="600" actId="14100"/>
          <ac:spMkLst>
            <pc:docMk/>
            <pc:sldMk cId="1017157306" sldId="312"/>
            <ac:spMk id="10" creationId="{DA7CC3DD-96B5-4025-B10D-86BEA784B14A}"/>
          </ac:spMkLst>
        </pc:spChg>
        <pc:picChg chg="del">
          <ac:chgData name="Tianheng Li" userId="d56bf92e-6f27-4152-bc2f-c72595fbb35f" providerId="ADAL" clId="{C9FA809B-80E0-458B-84C6-ACFD056C2262}" dt="2020-09-17T17:13:00.635" v="604" actId="478"/>
          <ac:picMkLst>
            <pc:docMk/>
            <pc:sldMk cId="1017157306" sldId="312"/>
            <ac:picMk id="9" creationId="{651D76EE-FA77-4F0D-BE14-7EBDCA509454}"/>
          </ac:picMkLst>
        </pc:picChg>
        <pc:picChg chg="add mod">
          <ac:chgData name="Tianheng Li" userId="d56bf92e-6f27-4152-bc2f-c72595fbb35f" providerId="ADAL" clId="{C9FA809B-80E0-458B-84C6-ACFD056C2262}" dt="2020-09-17T17:13:26.502" v="609" actId="1038"/>
          <ac:picMkLst>
            <pc:docMk/>
            <pc:sldMk cId="1017157306" sldId="312"/>
            <ac:picMk id="11" creationId="{48BD71D3-75CA-4700-9D29-8568BBB1F361}"/>
          </ac:picMkLst>
        </pc:picChg>
      </pc:sldChg>
      <pc:sldChg chg="addSp delSp modSp add">
        <pc:chgData name="Tianheng Li" userId="d56bf92e-6f27-4152-bc2f-c72595fbb35f" providerId="ADAL" clId="{C9FA809B-80E0-458B-84C6-ACFD056C2262}" dt="2020-09-17T17:18:54.840" v="764" actId="20577"/>
        <pc:sldMkLst>
          <pc:docMk/>
          <pc:sldMk cId="2987852313" sldId="313"/>
        </pc:sldMkLst>
        <pc:spChg chg="mod">
          <ac:chgData name="Tianheng Li" userId="d56bf92e-6f27-4152-bc2f-c72595fbb35f" providerId="ADAL" clId="{C9FA809B-80E0-458B-84C6-ACFD056C2262}" dt="2020-09-17T17:18:54.840" v="764" actId="20577"/>
          <ac:spMkLst>
            <pc:docMk/>
            <pc:sldMk cId="2987852313" sldId="313"/>
            <ac:spMk id="6" creationId="{30AAF8B8-2395-4F6F-B9FD-A1D8D3C80915}"/>
          </ac:spMkLst>
        </pc:spChg>
        <pc:spChg chg="add del">
          <ac:chgData name="Tianheng Li" userId="d56bf92e-6f27-4152-bc2f-c72595fbb35f" providerId="ADAL" clId="{C9FA809B-80E0-458B-84C6-ACFD056C2262}" dt="2020-09-17T17:18:20.803" v="758" actId="478"/>
          <ac:spMkLst>
            <pc:docMk/>
            <pc:sldMk cId="2987852313" sldId="313"/>
            <ac:spMk id="11" creationId="{B7AABD0A-DC3F-4325-83F8-974B05C40A58}"/>
          </ac:spMkLst>
        </pc:spChg>
        <pc:picChg chg="add mod">
          <ac:chgData name="Tianheng Li" userId="d56bf92e-6f27-4152-bc2f-c72595fbb35f" providerId="ADAL" clId="{C9FA809B-80E0-458B-84C6-ACFD056C2262}" dt="2020-09-17T17:18:35.207" v="759"/>
          <ac:picMkLst>
            <pc:docMk/>
            <pc:sldMk cId="2987852313" sldId="313"/>
            <ac:picMk id="4" creationId="{35F78878-445E-4465-A144-F4E3BC23BDB5}"/>
          </ac:picMkLst>
        </pc:picChg>
        <pc:picChg chg="del">
          <ac:chgData name="Tianheng Li" userId="d56bf92e-6f27-4152-bc2f-c72595fbb35f" providerId="ADAL" clId="{C9FA809B-80E0-458B-84C6-ACFD056C2262}" dt="2020-09-17T17:17:44.465" v="750" actId="478"/>
          <ac:picMkLst>
            <pc:docMk/>
            <pc:sldMk cId="2987852313" sldId="313"/>
            <ac:picMk id="5" creationId="{29455F9B-7140-4330-B769-1747F9B576ED}"/>
          </ac:picMkLst>
        </pc:picChg>
      </pc:sldChg>
      <pc:sldChg chg="addSp delSp add">
        <pc:chgData name="Tianheng Li" userId="d56bf92e-6f27-4152-bc2f-c72595fbb35f" providerId="ADAL" clId="{C9FA809B-80E0-458B-84C6-ACFD056C2262}" dt="2020-09-17T17:30:56.011" v="778"/>
        <pc:sldMkLst>
          <pc:docMk/>
          <pc:sldMk cId="180632167" sldId="314"/>
        </pc:sldMkLst>
        <pc:graphicFrameChg chg="add">
          <ac:chgData name="Tianheng Li" userId="d56bf92e-6f27-4152-bc2f-c72595fbb35f" providerId="ADAL" clId="{C9FA809B-80E0-458B-84C6-ACFD056C2262}" dt="2020-09-17T17:30:56.011" v="778"/>
          <ac:graphicFrameMkLst>
            <pc:docMk/>
            <pc:sldMk cId="180632167" sldId="314"/>
            <ac:graphicFrameMk id="3" creationId="{5F34B99A-5952-488F-95E4-3289F9101BB9}"/>
          </ac:graphicFrameMkLst>
        </pc:graphicFrameChg>
        <pc:graphicFrameChg chg="del">
          <ac:chgData name="Tianheng Li" userId="d56bf92e-6f27-4152-bc2f-c72595fbb35f" providerId="ADAL" clId="{C9FA809B-80E0-458B-84C6-ACFD056C2262}" dt="2020-09-17T17:20:18.521" v="777" actId="478"/>
          <ac:graphicFrameMkLst>
            <pc:docMk/>
            <pc:sldMk cId="180632167" sldId="314"/>
            <ac:graphicFrameMk id="4" creationId="{E37BC9F8-7F0C-4ED2-85AD-B93A22857DD7}"/>
          </ac:graphicFrameMkLst>
        </pc:graphicFrameChg>
      </pc:sldChg>
      <pc:sldChg chg="addSp delSp add">
        <pc:chgData name="Tianheng Li" userId="d56bf92e-6f27-4152-bc2f-c72595fbb35f" providerId="ADAL" clId="{C9FA809B-80E0-458B-84C6-ACFD056C2262}" dt="2020-09-17T17:31:08.846" v="779"/>
        <pc:sldMkLst>
          <pc:docMk/>
          <pc:sldMk cId="3533829410" sldId="315"/>
        </pc:sldMkLst>
        <pc:graphicFrameChg chg="add">
          <ac:chgData name="Tianheng Li" userId="d56bf92e-6f27-4152-bc2f-c72595fbb35f" providerId="ADAL" clId="{C9FA809B-80E0-458B-84C6-ACFD056C2262}" dt="2020-09-17T17:31:08.846" v="779"/>
          <ac:graphicFrameMkLst>
            <pc:docMk/>
            <pc:sldMk cId="3533829410" sldId="315"/>
            <ac:graphicFrameMk id="3" creationId="{BA1F51C8-345D-4556-962D-3BA3F7D0B022}"/>
          </ac:graphicFrameMkLst>
        </pc:graphicFrameChg>
        <pc:graphicFrameChg chg="del">
          <ac:chgData name="Tianheng Li" userId="d56bf92e-6f27-4152-bc2f-c72595fbb35f" providerId="ADAL" clId="{C9FA809B-80E0-458B-84C6-ACFD056C2262}" dt="2020-09-17T17:20:14.714" v="776" actId="478"/>
          <ac:graphicFrameMkLst>
            <pc:docMk/>
            <pc:sldMk cId="3533829410" sldId="315"/>
            <ac:graphicFrameMk id="4" creationId="{E37BC9F8-7F0C-4ED2-85AD-B93A22857DD7}"/>
          </ac:graphicFrameMkLst>
        </pc:graphicFrameChg>
      </pc:sldChg>
      <pc:sldChg chg="addSp delSp modSp add">
        <pc:chgData name="Tianheng Li" userId="d56bf92e-6f27-4152-bc2f-c72595fbb35f" providerId="ADAL" clId="{C9FA809B-80E0-458B-84C6-ACFD056C2262}" dt="2020-09-17T17:31:29.065" v="781" actId="1076"/>
        <pc:sldMkLst>
          <pc:docMk/>
          <pc:sldMk cId="405547478" sldId="316"/>
        </pc:sldMkLst>
        <pc:graphicFrameChg chg="add mod">
          <ac:chgData name="Tianheng Li" userId="d56bf92e-6f27-4152-bc2f-c72595fbb35f" providerId="ADAL" clId="{C9FA809B-80E0-458B-84C6-ACFD056C2262}" dt="2020-09-17T17:31:29.065" v="781" actId="1076"/>
          <ac:graphicFrameMkLst>
            <pc:docMk/>
            <pc:sldMk cId="405547478" sldId="316"/>
            <ac:graphicFrameMk id="3" creationId="{B7829A12-6BBC-4AAC-97FF-6F87CDCC51A9}"/>
          </ac:graphicFrameMkLst>
        </pc:graphicFrameChg>
        <pc:graphicFrameChg chg="del">
          <ac:chgData name="Tianheng Li" userId="d56bf92e-6f27-4152-bc2f-c72595fbb35f" providerId="ADAL" clId="{C9FA809B-80E0-458B-84C6-ACFD056C2262}" dt="2020-09-17T17:20:10.324" v="775" actId="478"/>
          <ac:graphicFrameMkLst>
            <pc:docMk/>
            <pc:sldMk cId="405547478" sldId="316"/>
            <ac:graphicFrameMk id="4" creationId="{E37BC9F8-7F0C-4ED2-85AD-B93A22857DD7}"/>
          </ac:graphicFrameMkLst>
        </pc:graphicFrameChg>
      </pc:sldChg>
      <pc:sldChg chg="addSp delSp modSp add">
        <pc:chgData name="Tianheng Li" userId="d56bf92e-6f27-4152-bc2f-c72595fbb35f" providerId="ADAL" clId="{C9FA809B-80E0-458B-84C6-ACFD056C2262}" dt="2020-09-17T17:31:48.982" v="782"/>
        <pc:sldMkLst>
          <pc:docMk/>
          <pc:sldMk cId="2693908739" sldId="317"/>
        </pc:sldMkLst>
        <pc:graphicFrameChg chg="add">
          <ac:chgData name="Tianheng Li" userId="d56bf92e-6f27-4152-bc2f-c72595fbb35f" providerId="ADAL" clId="{C9FA809B-80E0-458B-84C6-ACFD056C2262}" dt="2020-09-17T17:31:48.982" v="782"/>
          <ac:graphicFrameMkLst>
            <pc:docMk/>
            <pc:sldMk cId="2693908739" sldId="317"/>
            <ac:graphicFrameMk id="3" creationId="{D7E50B36-59D0-4BCA-8841-81CABF15F2F1}"/>
          </ac:graphicFrameMkLst>
        </pc:graphicFrameChg>
        <pc:graphicFrameChg chg="del modGraphic">
          <ac:chgData name="Tianheng Li" userId="d56bf92e-6f27-4152-bc2f-c72595fbb35f" providerId="ADAL" clId="{C9FA809B-80E0-458B-84C6-ACFD056C2262}" dt="2020-09-17T17:20:05.636" v="774" actId="478"/>
          <ac:graphicFrameMkLst>
            <pc:docMk/>
            <pc:sldMk cId="2693908739" sldId="317"/>
            <ac:graphicFrameMk id="4" creationId="{E37BC9F8-7F0C-4ED2-85AD-B93A22857DD7}"/>
          </ac:graphicFrameMkLst>
        </pc:graphicFrameChg>
      </pc:sldChg>
      <pc:sldChg chg="addSp delSp add">
        <pc:chgData name="Tianheng Li" userId="d56bf92e-6f27-4152-bc2f-c72595fbb35f" providerId="ADAL" clId="{C9FA809B-80E0-458B-84C6-ACFD056C2262}" dt="2020-09-17T17:31:59.876" v="783"/>
        <pc:sldMkLst>
          <pc:docMk/>
          <pc:sldMk cId="2883714362" sldId="318"/>
        </pc:sldMkLst>
        <pc:graphicFrameChg chg="add">
          <ac:chgData name="Tianheng Li" userId="d56bf92e-6f27-4152-bc2f-c72595fbb35f" providerId="ADAL" clId="{C9FA809B-80E0-458B-84C6-ACFD056C2262}" dt="2020-09-17T17:31:59.876" v="783"/>
          <ac:graphicFrameMkLst>
            <pc:docMk/>
            <pc:sldMk cId="2883714362" sldId="318"/>
            <ac:graphicFrameMk id="3" creationId="{7480357A-3D0A-4694-9A9E-16D2E7CEC3D8}"/>
          </ac:graphicFrameMkLst>
        </pc:graphicFrameChg>
        <pc:graphicFrameChg chg="del">
          <ac:chgData name="Tianheng Li" userId="d56bf92e-6f27-4152-bc2f-c72595fbb35f" providerId="ADAL" clId="{C9FA809B-80E0-458B-84C6-ACFD056C2262}" dt="2020-09-17T17:19:58.404" v="772" actId="478"/>
          <ac:graphicFrameMkLst>
            <pc:docMk/>
            <pc:sldMk cId="2883714362" sldId="318"/>
            <ac:graphicFrameMk id="4" creationId="{E37BC9F8-7F0C-4ED2-85AD-B93A22857DD7}"/>
          </ac:graphicFrameMkLst>
        </pc:graphicFrameChg>
      </pc:sldChg>
      <pc:sldChg chg="addSp delSp add">
        <pc:chgData name="Tianheng Li" userId="d56bf92e-6f27-4152-bc2f-c72595fbb35f" providerId="ADAL" clId="{C9FA809B-80E0-458B-84C6-ACFD056C2262}" dt="2020-09-17T17:32:09.809" v="784"/>
        <pc:sldMkLst>
          <pc:docMk/>
          <pc:sldMk cId="2588472013" sldId="319"/>
        </pc:sldMkLst>
        <pc:graphicFrameChg chg="add">
          <ac:chgData name="Tianheng Li" userId="d56bf92e-6f27-4152-bc2f-c72595fbb35f" providerId="ADAL" clId="{C9FA809B-80E0-458B-84C6-ACFD056C2262}" dt="2020-09-17T17:32:09.809" v="784"/>
          <ac:graphicFrameMkLst>
            <pc:docMk/>
            <pc:sldMk cId="2588472013" sldId="319"/>
            <ac:graphicFrameMk id="3" creationId="{044E5A03-5BB3-4282-8AB8-E4B32979DE94}"/>
          </ac:graphicFrameMkLst>
        </pc:graphicFrameChg>
        <pc:graphicFrameChg chg="del">
          <ac:chgData name="Tianheng Li" userId="d56bf92e-6f27-4152-bc2f-c72595fbb35f" providerId="ADAL" clId="{C9FA809B-80E0-458B-84C6-ACFD056C2262}" dt="2020-09-17T17:19:54.235" v="771" actId="478"/>
          <ac:graphicFrameMkLst>
            <pc:docMk/>
            <pc:sldMk cId="2588472013" sldId="319"/>
            <ac:graphicFrameMk id="4" creationId="{E37BC9F8-7F0C-4ED2-85AD-B93A22857DD7}"/>
          </ac:graphicFrameMkLst>
        </pc:graphicFrameChg>
      </pc:sldChg>
      <pc:sldChg chg="addSp delSp add">
        <pc:chgData name="Tianheng Li" userId="d56bf92e-6f27-4152-bc2f-c72595fbb35f" providerId="ADAL" clId="{C9FA809B-80E0-458B-84C6-ACFD056C2262}" dt="2020-09-17T17:32:31.494" v="788"/>
        <pc:sldMkLst>
          <pc:docMk/>
          <pc:sldMk cId="682630145" sldId="320"/>
        </pc:sldMkLst>
        <pc:graphicFrameChg chg="del">
          <ac:chgData name="Tianheng Li" userId="d56bf92e-6f27-4152-bc2f-c72595fbb35f" providerId="ADAL" clId="{C9FA809B-80E0-458B-84C6-ACFD056C2262}" dt="2020-09-17T17:32:22.398" v="787" actId="478"/>
          <ac:graphicFrameMkLst>
            <pc:docMk/>
            <pc:sldMk cId="682630145" sldId="320"/>
            <ac:graphicFrameMk id="3" creationId="{044E5A03-5BB3-4282-8AB8-E4B32979DE94}"/>
          </ac:graphicFrameMkLst>
        </pc:graphicFrameChg>
        <pc:graphicFrameChg chg="add">
          <ac:chgData name="Tianheng Li" userId="d56bf92e-6f27-4152-bc2f-c72595fbb35f" providerId="ADAL" clId="{C9FA809B-80E0-458B-84C6-ACFD056C2262}" dt="2020-09-17T17:32:31.494" v="788"/>
          <ac:graphicFrameMkLst>
            <pc:docMk/>
            <pc:sldMk cId="682630145" sldId="320"/>
            <ac:graphicFrameMk id="4" creationId="{6BC2F95B-F2B1-42FF-9462-12E1B3F28182}"/>
          </ac:graphicFrameMkLst>
        </pc:graphicFrameChg>
      </pc:sldChg>
      <pc:sldChg chg="add del">
        <pc:chgData name="Tianheng Li" userId="d56bf92e-6f27-4152-bc2f-c72595fbb35f" providerId="ADAL" clId="{C9FA809B-80E0-458B-84C6-ACFD056C2262}" dt="2020-09-17T17:32:34.608" v="789" actId="2696"/>
        <pc:sldMkLst>
          <pc:docMk/>
          <pc:sldMk cId="676088196" sldId="321"/>
        </pc:sldMkLst>
      </pc:sldChg>
      <pc:sldChg chg="addSp delSp modSp add">
        <pc:chgData name="Tianheng Li" userId="d56bf92e-6f27-4152-bc2f-c72595fbb35f" providerId="ADAL" clId="{C9FA809B-80E0-458B-84C6-ACFD056C2262}" dt="2020-09-17T17:35:11.208" v="800" actId="1076"/>
        <pc:sldMkLst>
          <pc:docMk/>
          <pc:sldMk cId="3558093720" sldId="321"/>
        </pc:sldMkLst>
        <pc:spChg chg="add mod">
          <ac:chgData name="Tianheng Li" userId="d56bf92e-6f27-4152-bc2f-c72595fbb35f" providerId="ADAL" clId="{C9FA809B-80E0-458B-84C6-ACFD056C2262}" dt="2020-09-17T17:34:55.519" v="798" actId="1076"/>
          <ac:spMkLst>
            <pc:docMk/>
            <pc:sldMk cId="3558093720" sldId="321"/>
            <ac:spMk id="2" creationId="{28AB006F-7F63-4F15-9CC9-93C0AB45C704}"/>
          </ac:spMkLst>
        </pc:spChg>
        <pc:spChg chg="add mod">
          <ac:chgData name="Tianheng Li" userId="d56bf92e-6f27-4152-bc2f-c72595fbb35f" providerId="ADAL" clId="{C9FA809B-80E0-458B-84C6-ACFD056C2262}" dt="2020-09-17T17:35:11.208" v="800" actId="1076"/>
          <ac:spMkLst>
            <pc:docMk/>
            <pc:sldMk cId="3558093720" sldId="321"/>
            <ac:spMk id="6" creationId="{B60B1B4F-4673-4902-9353-E0CFF5EF1CBA}"/>
          </ac:spMkLst>
        </pc:spChg>
        <pc:spChg chg="del">
          <ac:chgData name="Tianheng Li" userId="d56bf92e-6f27-4152-bc2f-c72595fbb35f" providerId="ADAL" clId="{C9FA809B-80E0-458B-84C6-ACFD056C2262}" dt="2020-09-17T17:33:19.648" v="792" actId="478"/>
          <ac:spMkLst>
            <pc:docMk/>
            <pc:sldMk cId="3558093720" sldId="321"/>
            <ac:spMk id="7" creationId="{2997EC1A-8339-41D4-A336-C43633F4F3C1}"/>
          </ac:spMkLst>
        </pc:spChg>
        <pc:spChg chg="del">
          <ac:chgData name="Tianheng Li" userId="d56bf92e-6f27-4152-bc2f-c72595fbb35f" providerId="ADAL" clId="{C9FA809B-80E0-458B-84C6-ACFD056C2262}" dt="2020-09-17T17:33:16.729" v="791" actId="478"/>
          <ac:spMkLst>
            <pc:docMk/>
            <pc:sldMk cId="3558093720" sldId="321"/>
            <ac:spMk id="8" creationId="{2C77A35C-A386-4180-AD6E-B9912C68F275}"/>
          </ac:spMkLst>
        </pc:spChg>
      </pc:sldChg>
      <pc:sldChg chg="addSp modSp add">
        <pc:chgData name="Tianheng Li" userId="d56bf92e-6f27-4152-bc2f-c72595fbb35f" providerId="ADAL" clId="{C9FA809B-80E0-458B-84C6-ACFD056C2262}" dt="2020-09-18T11:06:41.980" v="818" actId="1076"/>
        <pc:sldMkLst>
          <pc:docMk/>
          <pc:sldMk cId="3269032294" sldId="322"/>
        </pc:sldMkLst>
        <pc:spChg chg="add mod">
          <ac:chgData name="Tianheng Li" userId="d56bf92e-6f27-4152-bc2f-c72595fbb35f" providerId="ADAL" clId="{C9FA809B-80E0-458B-84C6-ACFD056C2262}" dt="2020-09-17T17:37:37.821" v="814" actId="1076"/>
          <ac:spMkLst>
            <pc:docMk/>
            <pc:sldMk cId="3269032294" sldId="322"/>
            <ac:spMk id="5" creationId="{1C9C1961-4D22-4E7A-9719-A456ECE46373}"/>
          </ac:spMkLst>
        </pc:spChg>
        <pc:graphicFrameChg chg="add mod">
          <ac:chgData name="Tianheng Li" userId="d56bf92e-6f27-4152-bc2f-c72595fbb35f" providerId="ADAL" clId="{C9FA809B-80E0-458B-84C6-ACFD056C2262}" dt="2020-09-18T11:06:41.980" v="818" actId="1076"/>
          <ac:graphicFrameMkLst>
            <pc:docMk/>
            <pc:sldMk cId="3269032294" sldId="322"/>
            <ac:graphicFrameMk id="2" creationId="{48A471E5-AD7E-4798-932F-F70005C66211}"/>
          </ac:graphicFrameMkLst>
        </pc:graphicFrameChg>
        <pc:graphicFrameChg chg="add mod">
          <ac:chgData name="Tianheng Li" userId="d56bf92e-6f27-4152-bc2f-c72595fbb35f" providerId="ADAL" clId="{C9FA809B-80E0-458B-84C6-ACFD056C2262}" dt="2020-09-18T11:06:41.980" v="818" actId="1076"/>
          <ac:graphicFrameMkLst>
            <pc:docMk/>
            <pc:sldMk cId="3269032294" sldId="322"/>
            <ac:graphicFrameMk id="3" creationId="{7AF1E9ED-0659-4C94-B141-BCEBD5E637A7}"/>
          </ac:graphicFrameMkLst>
        </pc:graphicFrameChg>
        <pc:picChg chg="add mod">
          <ac:chgData name="Tianheng Li" userId="d56bf92e-6f27-4152-bc2f-c72595fbb35f" providerId="ADAL" clId="{C9FA809B-80E0-458B-84C6-ACFD056C2262}" dt="2020-09-17T17:37:33.921" v="813" actId="1076"/>
          <ac:picMkLst>
            <pc:docMk/>
            <pc:sldMk cId="3269032294" sldId="322"/>
            <ac:picMk id="4" creationId="{4DEE9CD5-AF96-4BB1-BD87-4F2C7CA9CE1C}"/>
          </ac:picMkLst>
        </pc:picChg>
      </pc:sldChg>
      <pc:sldChg chg="addSp modSp add">
        <pc:chgData name="Tianheng Li" userId="d56bf92e-6f27-4152-bc2f-c72595fbb35f" providerId="ADAL" clId="{C9FA809B-80E0-458B-84C6-ACFD056C2262}" dt="2020-09-18T11:05:49.207" v="817" actId="1076"/>
        <pc:sldMkLst>
          <pc:docMk/>
          <pc:sldMk cId="1644130852" sldId="323"/>
        </pc:sldMkLst>
        <pc:graphicFrameChg chg="add mod">
          <ac:chgData name="Tianheng Li" userId="d56bf92e-6f27-4152-bc2f-c72595fbb35f" providerId="ADAL" clId="{C9FA809B-80E0-458B-84C6-ACFD056C2262}" dt="2020-09-18T11:05:49.207" v="817" actId="1076"/>
          <ac:graphicFrameMkLst>
            <pc:docMk/>
            <pc:sldMk cId="1644130852" sldId="323"/>
            <ac:graphicFrameMk id="2" creationId="{E452BF94-6B77-49B2-AF5C-F49E0808FF99}"/>
          </ac:graphicFrameMkLst>
        </pc:graphicFrameChg>
        <pc:graphicFrameChg chg="add mod">
          <ac:chgData name="Tianheng Li" userId="d56bf92e-6f27-4152-bc2f-c72595fbb35f" providerId="ADAL" clId="{C9FA809B-80E0-458B-84C6-ACFD056C2262}" dt="2020-09-18T11:05:41.640" v="816" actId="1076"/>
          <ac:graphicFrameMkLst>
            <pc:docMk/>
            <pc:sldMk cId="1644130852" sldId="323"/>
            <ac:graphicFrameMk id="3" creationId="{0A8B0F7C-BA5F-423E-8C5E-086B3C36693C}"/>
          </ac:graphicFrameMkLst>
        </pc:graphicFrameChg>
        <pc:picChg chg="add mod">
          <ac:chgData name="Tianheng Li" userId="d56bf92e-6f27-4152-bc2f-c72595fbb35f" providerId="ADAL" clId="{C9FA809B-80E0-458B-84C6-ACFD056C2262}" dt="2020-09-18T11:05:41.640" v="816" actId="1076"/>
          <ac:picMkLst>
            <pc:docMk/>
            <pc:sldMk cId="1644130852" sldId="323"/>
            <ac:picMk id="4" creationId="{1C7D65E2-793D-4730-9998-BD465CA87498}"/>
          </ac:picMkLst>
        </pc:picChg>
      </pc:sldChg>
      <pc:sldChg chg="addSp delSp modSp add">
        <pc:chgData name="Tianheng Li" userId="d56bf92e-6f27-4152-bc2f-c72595fbb35f" providerId="ADAL" clId="{C9FA809B-80E0-458B-84C6-ACFD056C2262}" dt="2020-09-18T11:11:00.997" v="856"/>
        <pc:sldMkLst>
          <pc:docMk/>
          <pc:sldMk cId="2029272800" sldId="324"/>
        </pc:sldMkLst>
        <pc:graphicFrameChg chg="add mod">
          <ac:chgData name="Tianheng Li" userId="d56bf92e-6f27-4152-bc2f-c72595fbb35f" providerId="ADAL" clId="{C9FA809B-80E0-458B-84C6-ACFD056C2262}" dt="2020-09-18T11:10:31.592" v="848" actId="1076"/>
          <ac:graphicFrameMkLst>
            <pc:docMk/>
            <pc:sldMk cId="2029272800" sldId="324"/>
            <ac:graphicFrameMk id="2" creationId="{51A08C55-AE2C-4E88-9699-5284CC7CE290}"/>
          </ac:graphicFrameMkLst>
        </pc:graphicFrameChg>
        <pc:graphicFrameChg chg="add mod">
          <ac:chgData name="Tianheng Li" userId="d56bf92e-6f27-4152-bc2f-c72595fbb35f" providerId="ADAL" clId="{C9FA809B-80E0-458B-84C6-ACFD056C2262}" dt="2020-09-18T11:10:24.775" v="847" actId="1076"/>
          <ac:graphicFrameMkLst>
            <pc:docMk/>
            <pc:sldMk cId="2029272800" sldId="324"/>
            <ac:graphicFrameMk id="4" creationId="{145F06F9-E1F4-4E90-86B9-F278076E6D7B}"/>
          </ac:graphicFrameMkLst>
        </pc:graphicFrameChg>
        <pc:graphicFrameChg chg="add del">
          <ac:chgData name="Tianheng Li" userId="d56bf92e-6f27-4152-bc2f-c72595fbb35f" providerId="ADAL" clId="{C9FA809B-80E0-458B-84C6-ACFD056C2262}" dt="2020-09-18T11:11:00.997" v="856"/>
          <ac:graphicFrameMkLst>
            <pc:docMk/>
            <pc:sldMk cId="2029272800" sldId="324"/>
            <ac:graphicFrameMk id="5" creationId="{3487E8E4-3CAA-4D33-B33A-27C450ADAAAD}"/>
          </ac:graphicFrameMkLst>
        </pc:graphicFrameChg>
        <pc:graphicFrameChg chg="add del">
          <ac:chgData name="Tianheng Li" userId="d56bf92e-6f27-4152-bc2f-c72595fbb35f" providerId="ADAL" clId="{C9FA809B-80E0-458B-84C6-ACFD056C2262}" dt="2020-09-18T11:11:00.997" v="856"/>
          <ac:graphicFrameMkLst>
            <pc:docMk/>
            <pc:sldMk cId="2029272800" sldId="324"/>
            <ac:graphicFrameMk id="7" creationId="{58FEA60C-52F7-4147-8E13-9245B60A71A5}"/>
          </ac:graphicFrameMkLst>
        </pc:graphicFrameChg>
        <pc:graphicFrameChg chg="add del">
          <ac:chgData name="Tianheng Li" userId="d56bf92e-6f27-4152-bc2f-c72595fbb35f" providerId="ADAL" clId="{C9FA809B-80E0-458B-84C6-ACFD056C2262}" dt="2020-09-18T11:11:00.633" v="855"/>
          <ac:graphicFrameMkLst>
            <pc:docMk/>
            <pc:sldMk cId="2029272800" sldId="324"/>
            <ac:graphicFrameMk id="8" creationId="{0361EE0C-D833-4C76-BAF6-40FE9EB501B6}"/>
          </ac:graphicFrameMkLst>
        </pc:graphicFrameChg>
        <pc:graphicFrameChg chg="add del">
          <ac:chgData name="Tianheng Li" userId="d56bf92e-6f27-4152-bc2f-c72595fbb35f" providerId="ADAL" clId="{C9FA809B-80E0-458B-84C6-ACFD056C2262}" dt="2020-09-18T11:11:00.633" v="855"/>
          <ac:graphicFrameMkLst>
            <pc:docMk/>
            <pc:sldMk cId="2029272800" sldId="324"/>
            <ac:graphicFrameMk id="10" creationId="{632B2FAC-B05B-4626-89E0-2FB94F8F049F}"/>
          </ac:graphicFrameMkLst>
        </pc:graphicFrameChg>
        <pc:picChg chg="add">
          <ac:chgData name="Tianheng Li" userId="d56bf92e-6f27-4152-bc2f-c72595fbb35f" providerId="ADAL" clId="{C9FA809B-80E0-458B-84C6-ACFD056C2262}" dt="2020-09-18T11:10:12.514" v="846"/>
          <ac:picMkLst>
            <pc:docMk/>
            <pc:sldMk cId="2029272800" sldId="324"/>
            <ac:picMk id="3" creationId="{503BA2B9-1544-4323-8512-90EC7E3FCC6B}"/>
          </ac:picMkLst>
        </pc:picChg>
        <pc:picChg chg="add del">
          <ac:chgData name="Tianheng Li" userId="d56bf92e-6f27-4152-bc2f-c72595fbb35f" providerId="ADAL" clId="{C9FA809B-80E0-458B-84C6-ACFD056C2262}" dt="2020-09-18T11:11:00.997" v="856"/>
          <ac:picMkLst>
            <pc:docMk/>
            <pc:sldMk cId="2029272800" sldId="324"/>
            <ac:picMk id="6" creationId="{56DC062D-E6DE-4F27-B109-9DF13BE22680}"/>
          </ac:picMkLst>
        </pc:picChg>
        <pc:picChg chg="add del">
          <ac:chgData name="Tianheng Li" userId="d56bf92e-6f27-4152-bc2f-c72595fbb35f" providerId="ADAL" clId="{C9FA809B-80E0-458B-84C6-ACFD056C2262}" dt="2020-09-18T11:11:00.633" v="855"/>
          <ac:picMkLst>
            <pc:docMk/>
            <pc:sldMk cId="2029272800" sldId="324"/>
            <ac:picMk id="9" creationId="{539433D7-F493-4ACF-A666-74CE18DAB3F9}"/>
          </ac:picMkLst>
        </pc:picChg>
      </pc:sldChg>
      <pc:sldChg chg="addSp modSp add">
        <pc:chgData name="Tianheng Li" userId="d56bf92e-6f27-4152-bc2f-c72595fbb35f" providerId="ADAL" clId="{C9FA809B-80E0-458B-84C6-ACFD056C2262}" dt="2020-09-18T11:12:32.783" v="869" actId="1076"/>
        <pc:sldMkLst>
          <pc:docMk/>
          <pc:sldMk cId="287142955" sldId="325"/>
        </pc:sldMkLst>
        <pc:spChg chg="add mod">
          <ac:chgData name="Tianheng Li" userId="d56bf92e-6f27-4152-bc2f-c72595fbb35f" providerId="ADAL" clId="{C9FA809B-80E0-458B-84C6-ACFD056C2262}" dt="2020-09-18T11:12:21.780" v="867" actId="1076"/>
          <ac:spMkLst>
            <pc:docMk/>
            <pc:sldMk cId="287142955" sldId="325"/>
            <ac:spMk id="4" creationId="{26965F39-5122-46E4-B4F6-63367D24A5D1}"/>
          </ac:spMkLst>
        </pc:spChg>
        <pc:graphicFrameChg chg="add mod modGraphic">
          <ac:chgData name="Tianheng Li" userId="d56bf92e-6f27-4152-bc2f-c72595fbb35f" providerId="ADAL" clId="{C9FA809B-80E0-458B-84C6-ACFD056C2262}" dt="2020-09-18T11:11:56.311" v="862" actId="1076"/>
          <ac:graphicFrameMkLst>
            <pc:docMk/>
            <pc:sldMk cId="287142955" sldId="325"/>
            <ac:graphicFrameMk id="2" creationId="{BB95FA4A-3B89-40FD-BB85-A9A4B5A3FFDE}"/>
          </ac:graphicFrameMkLst>
        </pc:graphicFrameChg>
        <pc:picChg chg="add mod">
          <ac:chgData name="Tianheng Li" userId="d56bf92e-6f27-4152-bc2f-c72595fbb35f" providerId="ADAL" clId="{C9FA809B-80E0-458B-84C6-ACFD056C2262}" dt="2020-09-18T11:12:32.783" v="869" actId="1076"/>
          <ac:picMkLst>
            <pc:docMk/>
            <pc:sldMk cId="287142955" sldId="325"/>
            <ac:picMk id="3" creationId="{251E21E0-8715-4292-AF90-83B8A0DAD4D5}"/>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200" b="0" i="0" u="none" strike="noStrike" kern="1200" spc="0" baseline="0">
                <a:solidFill>
                  <a:schemeClr val="bg1"/>
                </a:solidFill>
                <a:latin typeface="+mn-lt"/>
                <a:ea typeface="+mn-ea"/>
                <a:cs typeface="+mn-cs"/>
              </a:defRPr>
            </a:pPr>
            <a:r>
              <a:rPr lang="en-US" sz="2200" b="1">
                <a:solidFill>
                  <a:schemeClr val="bg1"/>
                </a:solidFill>
              </a:rPr>
              <a:t>  Summary</a:t>
            </a:r>
            <a:r>
              <a:rPr lang="en-US" sz="2200" b="1" baseline="0">
                <a:solidFill>
                  <a:schemeClr val="bg1"/>
                </a:solidFill>
              </a:rPr>
              <a:t> of Assessment Results                 </a:t>
            </a:r>
            <a:r>
              <a:rPr lang="en-US" sz="2200" b="1" baseline="0">
                <a:solidFill>
                  <a:srgbClr val="002060"/>
                </a:solidFill>
              </a:rPr>
              <a:t>y</a:t>
            </a:r>
            <a:endParaRPr lang="en-US" sz="2200" b="1">
              <a:solidFill>
                <a:srgbClr val="002060"/>
              </a:solidFill>
            </a:endParaRPr>
          </a:p>
        </c:rich>
      </c:tx>
      <c:layout>
        <c:manualLayout>
          <c:xMode val="edge"/>
          <c:yMode val="edge"/>
          <c:x val="7.4073162729658805E-4"/>
          <c:y val="3.3355783995948671E-2"/>
        </c:manualLayout>
      </c:layout>
      <c:overlay val="0"/>
      <c:spPr>
        <a:solidFill>
          <a:srgbClr val="002060"/>
        </a:solidFill>
        <a:ln>
          <a:noFill/>
        </a:ln>
        <a:effectLst/>
      </c:spPr>
      <c:txPr>
        <a:bodyPr rot="0" spcFirstLastPara="1" vertOverflow="ellipsis" vert="horz" wrap="square" anchor="ctr" anchorCtr="1"/>
        <a:lstStyle/>
        <a:p>
          <a:pPr>
            <a:defRPr sz="2200"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0.4214574656707239"/>
          <c:y val="9.499295684466641E-2"/>
          <c:w val="0.56859724151880264"/>
          <c:h val="0.85839859721722256"/>
        </c:manualLayout>
      </c:layout>
      <c:barChart>
        <c:barDir val="bar"/>
        <c:grouping val="clustered"/>
        <c:varyColors val="0"/>
        <c:ser>
          <c:idx val="0"/>
          <c:order val="0"/>
          <c:spPr>
            <a:solidFill>
              <a:schemeClr val="accent5">
                <a:lumMod val="75000"/>
              </a:schemeClr>
            </a:solidFill>
            <a:ln>
              <a:noFill/>
            </a:ln>
            <a:effectLst/>
          </c:spPr>
          <c:invertIfNegative val="0"/>
          <c:dPt>
            <c:idx val="6"/>
            <c:invertIfNegative val="0"/>
            <c:bubble3D val="0"/>
            <c:spPr>
              <a:solidFill>
                <a:srgbClr val="90288E"/>
              </a:solidFill>
              <a:ln>
                <a:noFill/>
              </a:ln>
              <a:effectLst/>
            </c:spPr>
            <c:extLst>
              <c:ext xmlns:c16="http://schemas.microsoft.com/office/drawing/2014/chart" uri="{C3380CC4-5D6E-409C-BE32-E72D297353CC}">
                <c16:uniqueId val="{00000001-3EDA-46AE-889A-1A068F15F893}"/>
              </c:ext>
            </c:extLst>
          </c:dPt>
          <c:dPt>
            <c:idx val="7"/>
            <c:invertIfNegative val="0"/>
            <c:bubble3D val="0"/>
            <c:spPr>
              <a:solidFill>
                <a:srgbClr val="90288E"/>
              </a:solidFill>
              <a:ln>
                <a:noFill/>
              </a:ln>
              <a:effectLst/>
            </c:spPr>
            <c:extLst>
              <c:ext xmlns:c16="http://schemas.microsoft.com/office/drawing/2014/chart" uri="{C3380CC4-5D6E-409C-BE32-E72D297353CC}">
                <c16:uniqueId val="{00000003-3EDA-46AE-889A-1A068F15F893}"/>
              </c:ext>
            </c:extLst>
          </c:dPt>
          <c:dPt>
            <c:idx val="8"/>
            <c:invertIfNegative val="0"/>
            <c:bubble3D val="0"/>
            <c:spPr>
              <a:solidFill>
                <a:srgbClr val="90288E"/>
              </a:solidFill>
              <a:ln>
                <a:noFill/>
              </a:ln>
              <a:effectLst/>
            </c:spPr>
            <c:extLst>
              <c:ext xmlns:c16="http://schemas.microsoft.com/office/drawing/2014/chart" uri="{C3380CC4-5D6E-409C-BE32-E72D297353CC}">
                <c16:uniqueId val="{00000005-3EDA-46AE-889A-1A068F15F893}"/>
              </c:ext>
            </c:extLst>
          </c:dPt>
          <c:dPt>
            <c:idx val="9"/>
            <c:invertIfNegative val="0"/>
            <c:bubble3D val="0"/>
            <c:spPr>
              <a:solidFill>
                <a:srgbClr val="90288E"/>
              </a:solidFill>
              <a:ln>
                <a:noFill/>
              </a:ln>
              <a:effectLst/>
            </c:spPr>
            <c:extLst>
              <c:ext xmlns:c16="http://schemas.microsoft.com/office/drawing/2014/chart" uri="{C3380CC4-5D6E-409C-BE32-E72D297353CC}">
                <c16:uniqueId val="{00000007-3EDA-46AE-889A-1A068F15F893}"/>
              </c:ext>
            </c:extLst>
          </c:dPt>
          <c:dPt>
            <c:idx val="10"/>
            <c:invertIfNegative val="0"/>
            <c:bubble3D val="0"/>
            <c:spPr>
              <a:solidFill>
                <a:srgbClr val="90288E"/>
              </a:solidFill>
              <a:ln>
                <a:noFill/>
              </a:ln>
              <a:effectLst/>
            </c:spPr>
            <c:extLst>
              <c:ext xmlns:c16="http://schemas.microsoft.com/office/drawing/2014/chart" uri="{C3380CC4-5D6E-409C-BE32-E72D297353CC}">
                <c16:uniqueId val="{00000009-3EDA-46AE-889A-1A068F15F893}"/>
              </c:ext>
            </c:extLst>
          </c:dPt>
          <c:dPt>
            <c:idx val="11"/>
            <c:invertIfNegative val="0"/>
            <c:bubble3D val="0"/>
            <c:spPr>
              <a:solidFill>
                <a:srgbClr val="ED7D31"/>
              </a:solidFill>
              <a:ln>
                <a:noFill/>
              </a:ln>
              <a:effectLst/>
            </c:spPr>
            <c:extLst>
              <c:ext xmlns:c16="http://schemas.microsoft.com/office/drawing/2014/chart" uri="{C3380CC4-5D6E-409C-BE32-E72D297353CC}">
                <c16:uniqueId val="{0000000B-3EDA-46AE-889A-1A068F15F893}"/>
              </c:ext>
            </c:extLst>
          </c:dPt>
          <c:dPt>
            <c:idx val="12"/>
            <c:invertIfNegative val="0"/>
            <c:bubble3D val="0"/>
            <c:spPr>
              <a:solidFill>
                <a:srgbClr val="ED7D31"/>
              </a:solidFill>
              <a:ln>
                <a:noFill/>
              </a:ln>
              <a:effectLst/>
            </c:spPr>
            <c:extLst>
              <c:ext xmlns:c16="http://schemas.microsoft.com/office/drawing/2014/chart" uri="{C3380CC4-5D6E-409C-BE32-E72D297353CC}">
                <c16:uniqueId val="{0000000D-3EDA-46AE-889A-1A068F15F893}"/>
              </c:ext>
            </c:extLst>
          </c:dPt>
          <c:cat>
            <c:strRef>
              <c:f>Dataset!$H$6:$H$18</c:f>
              <c:strCache>
                <c:ptCount val="13"/>
                <c:pt idx="0">
                  <c:v>Supporting policy development, implementation and monitoring</c:v>
                </c:pt>
                <c:pt idx="1">
                  <c:v>Addressing domestic and external financing and resource use</c:v>
                </c:pt>
                <c:pt idx="2">
                  <c:v>Promoting harmonization and alignment</c:v>
                </c:pt>
                <c:pt idx="3">
                  <c:v>Fostering mutual accountability for results</c:v>
                </c:pt>
                <c:pt idx="4">
                  <c:v>Other functions</c:v>
                </c:pt>
                <c:pt idx="5">
                  <c:v> Added value of LEG functions</c:v>
                </c:pt>
                <c:pt idx="6">
                  <c:v>Clarity of mandate, functions and objectives</c:v>
                </c:pt>
                <c:pt idx="7">
                  <c:v>Inclusion and engagement </c:v>
                </c:pt>
                <c:pt idx="8">
                  <c:v>Governance arrangements</c:v>
                </c:pt>
                <c:pt idx="9">
                  <c:v>Working arrangements</c:v>
                </c:pt>
                <c:pt idx="10">
                  <c:v>Monitoring of LEG performance and learning</c:v>
                </c:pt>
                <c:pt idx="11">
                  <c:v>Government leadership and partner ownership</c:v>
                </c:pt>
                <c:pt idx="12">
                  <c:v>Healthy partnership dynamics </c:v>
                </c:pt>
              </c:strCache>
            </c:strRef>
          </c:cat>
          <c:val>
            <c:numRef>
              <c:f>Dataset!$I$6:$I$18</c:f>
              <c:numCache>
                <c:formatCode>0.0</c:formatCode>
                <c:ptCount val="13"/>
                <c:pt idx="0">
                  <c:v>4</c:v>
                </c:pt>
                <c:pt idx="1">
                  <c:v>1.2</c:v>
                </c:pt>
                <c:pt idx="2">
                  <c:v>2.5</c:v>
                </c:pt>
                <c:pt idx="3">
                  <c:v>3.3333333333333335</c:v>
                </c:pt>
                <c:pt idx="4">
                  <c:v>5</c:v>
                </c:pt>
                <c:pt idx="5">
                  <c:v>3</c:v>
                </c:pt>
                <c:pt idx="6">
                  <c:v>2.25</c:v>
                </c:pt>
                <c:pt idx="7">
                  <c:v>1.6666666666666667</c:v>
                </c:pt>
                <c:pt idx="8">
                  <c:v>5</c:v>
                </c:pt>
                <c:pt idx="9">
                  <c:v>2</c:v>
                </c:pt>
                <c:pt idx="10">
                  <c:v>1</c:v>
                </c:pt>
                <c:pt idx="11">
                  <c:v>4.166666666666667</c:v>
                </c:pt>
                <c:pt idx="12">
                  <c:v>2.2000000000000002</c:v>
                </c:pt>
              </c:numCache>
            </c:numRef>
          </c:val>
          <c:extLst>
            <c:ext xmlns:c16="http://schemas.microsoft.com/office/drawing/2014/chart" uri="{C3380CC4-5D6E-409C-BE32-E72D297353CC}">
              <c16:uniqueId val="{0000000E-3EDA-46AE-889A-1A068F15F893}"/>
            </c:ext>
          </c:extLst>
        </c:ser>
        <c:dLbls>
          <c:showLegendKey val="0"/>
          <c:showVal val="0"/>
          <c:showCatName val="0"/>
          <c:showSerName val="0"/>
          <c:showPercent val="0"/>
          <c:showBubbleSize val="0"/>
        </c:dLbls>
        <c:gapWidth val="110"/>
        <c:axId val="1197033071"/>
        <c:axId val="1315435631"/>
      </c:barChart>
      <c:catAx>
        <c:axId val="119703307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1315435631"/>
        <c:crosses val="autoZero"/>
        <c:auto val="1"/>
        <c:lblAlgn val="ctr"/>
        <c:lblOffset val="100"/>
        <c:noMultiLvlLbl val="0"/>
      </c:catAx>
      <c:valAx>
        <c:axId val="1315435631"/>
        <c:scaling>
          <c:orientation val="minMax"/>
          <c:max val="5"/>
          <c:min val="1"/>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197033071"/>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lumMod val="95000"/>
      </a:sysClr>
    </a:solid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9.png"/></Relationships>
</file>

<file path=ppt/drawings/drawing1.xml><?xml version="1.0" encoding="utf-8"?>
<c:userShapes xmlns:c="http://schemas.openxmlformats.org/drawingml/2006/chart">
  <cdr:relSizeAnchor xmlns:cdr="http://schemas.openxmlformats.org/drawingml/2006/chartDrawing">
    <cdr:from>
      <cdr:x>0</cdr:x>
      <cdr:y>0.76066</cdr:y>
    </cdr:from>
    <cdr:to>
      <cdr:x>0.14199</cdr:x>
      <cdr:y>1</cdr:y>
    </cdr:to>
    <cdr:pic>
      <cdr:nvPicPr>
        <cdr:cNvPr id="2" name="chart">
          <a:extLst xmlns:a="http://schemas.openxmlformats.org/drawingml/2006/main">
            <a:ext uri="{FF2B5EF4-FFF2-40B4-BE49-F238E27FC236}">
              <a16:creationId xmlns:a16="http://schemas.microsoft.com/office/drawing/2014/main" id="{64E53077-34A5-43B3-8A28-6736E7B10BD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5216607"/>
          <a:ext cx="1731142" cy="1641394"/>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2F2688-1BB9-4A55-8B20-5D7E8416AAF1}" type="datetimeFigureOut">
              <a:rPr lang="en-GB" smtClean="0"/>
              <a:t>17/09/2020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2C91FC-F560-4A88-A1F5-16F838FFFBC9}" type="slidenum">
              <a:rPr lang="en-GB" smtClean="0"/>
              <a:t>‹#›</a:t>
            </a:fld>
            <a:endParaRPr lang="en-GB"/>
          </a:p>
        </p:txBody>
      </p:sp>
    </p:spTree>
    <p:extLst>
      <p:ext uri="{BB962C8B-B14F-4D97-AF65-F5344CB8AC3E}">
        <p14:creationId xmlns:p14="http://schemas.microsoft.com/office/powerpoint/2010/main" val="2729286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6EB30-EC40-4E35-A982-D4E5D8EF706A}"/>
              </a:ext>
            </a:extLst>
          </p:cNvPr>
          <p:cNvSpPr>
            <a:spLocks noGrp="1"/>
          </p:cNvSpPr>
          <p:nvPr>
            <p:ph type="ctrTitle"/>
          </p:nvPr>
        </p:nvSpPr>
        <p:spPr>
          <a:xfrm>
            <a:off x="1524000" y="1400071"/>
            <a:ext cx="9144000" cy="2387600"/>
          </a:xfrm>
          <a:prstGeom prst="rect">
            <a:avLst/>
          </a:prstGeom>
        </p:spPr>
        <p:txBody>
          <a:bodyPr anchor="b">
            <a:normAutofit/>
          </a:bodyPr>
          <a:lstStyle>
            <a:lvl1pPr algn="ctr">
              <a:defRPr sz="62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91E8DA57-40E2-4AA0-A6E9-2ED99AF35D33}"/>
              </a:ext>
            </a:extLst>
          </p:cNvPr>
          <p:cNvSpPr>
            <a:spLocks noGrp="1"/>
          </p:cNvSpPr>
          <p:nvPr>
            <p:ph type="subTitle" idx="1"/>
          </p:nvPr>
        </p:nvSpPr>
        <p:spPr>
          <a:xfrm>
            <a:off x="1524000" y="3852650"/>
            <a:ext cx="9144000" cy="1138898"/>
          </a:xfrm>
          <a:prstGeom prst="rect">
            <a:avLst/>
          </a:prstGeo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2" name="Picture 11">
            <a:extLst>
              <a:ext uri="{FF2B5EF4-FFF2-40B4-BE49-F238E27FC236}">
                <a16:creationId xmlns:a16="http://schemas.microsoft.com/office/drawing/2014/main" id="{EA865245-BCC5-4B5D-8DA6-75D799887CC0}"/>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563208" y="5600484"/>
            <a:ext cx="2375826" cy="719999"/>
          </a:xfrm>
          <a:prstGeom prst="rect">
            <a:avLst/>
          </a:prstGeom>
        </p:spPr>
      </p:pic>
    </p:spTree>
    <p:extLst>
      <p:ext uri="{BB962C8B-B14F-4D97-AF65-F5344CB8AC3E}">
        <p14:creationId xmlns:p14="http://schemas.microsoft.com/office/powerpoint/2010/main" val="603961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2_Landscape photo_g">
    <p:bg>
      <p:bgPr>
        <a:solidFill>
          <a:schemeClr val="accent2"/>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5D3A47C-F207-4AB0-BF18-5924A8797ED9}"/>
              </a:ext>
            </a:extLst>
          </p:cNvPr>
          <p:cNvSpPr>
            <a:spLocks noGrp="1"/>
          </p:cNvSpPr>
          <p:nvPr>
            <p:ph type="pic" sz="quarter" idx="12"/>
          </p:nvPr>
        </p:nvSpPr>
        <p:spPr>
          <a:xfrm>
            <a:off x="0" y="1449388"/>
            <a:ext cx="12192000" cy="3300412"/>
          </a:xfrm>
          <a:prstGeom prst="rect">
            <a:avLst/>
          </a:prstGeom>
          <a:solidFill>
            <a:schemeClr val="bg1"/>
          </a:solidFill>
        </p:spPr>
        <p:txBody>
          <a:bodyPr/>
          <a:lstStyle/>
          <a:p>
            <a:r>
              <a:rPr lang="en-US"/>
              <a:t>Click icon to add picture</a:t>
            </a:r>
            <a:endParaRPr lang="en-GB"/>
          </a:p>
        </p:txBody>
      </p:sp>
      <p:sp>
        <p:nvSpPr>
          <p:cNvPr id="10" name="Text Placeholder 9">
            <a:extLst>
              <a:ext uri="{FF2B5EF4-FFF2-40B4-BE49-F238E27FC236}">
                <a16:creationId xmlns:a16="http://schemas.microsoft.com/office/drawing/2014/main" id="{750C26D7-9FE5-4594-86BD-961C90399E81}"/>
              </a:ext>
            </a:extLst>
          </p:cNvPr>
          <p:cNvSpPr>
            <a:spLocks noGrp="1"/>
          </p:cNvSpPr>
          <p:nvPr>
            <p:ph type="body" sz="quarter" idx="13"/>
          </p:nvPr>
        </p:nvSpPr>
        <p:spPr>
          <a:xfrm>
            <a:off x="0" y="4749801"/>
            <a:ext cx="12192000" cy="1127124"/>
          </a:xfrm>
          <a:prstGeom prst="rect">
            <a:avLst/>
          </a:prstGeom>
        </p:spPr>
        <p:txBody>
          <a:bodyPr lIns="540000" tIns="360000"/>
          <a:lstStyle>
            <a:lvl1pPr marL="285750" indent="-285750">
              <a:buFontTx/>
              <a:buBlip>
                <a:blip r:embed="rId2"/>
              </a:buBlip>
              <a:defRPr sz="1600"/>
            </a:lvl1pPr>
            <a:lvl2pPr marL="742950" indent="-285750">
              <a:buFontTx/>
              <a:buBlip>
                <a:blip r:embed="rId2"/>
              </a:buBlip>
              <a:defRPr sz="1400"/>
            </a:lvl2pPr>
          </a:lstStyle>
          <a:p>
            <a:pPr lvl="0"/>
            <a:r>
              <a:rPr lang="en-US" dirty="0"/>
              <a:t>Click to edit Master text styles</a:t>
            </a:r>
          </a:p>
          <a:p>
            <a:pPr lvl="1"/>
            <a:r>
              <a:rPr lang="en-US" dirty="0"/>
              <a:t>Second level</a:t>
            </a:r>
          </a:p>
        </p:txBody>
      </p:sp>
      <p:pic>
        <p:nvPicPr>
          <p:cNvPr id="5" name="Picture 4">
            <a:extLst>
              <a:ext uri="{FF2B5EF4-FFF2-40B4-BE49-F238E27FC236}">
                <a16:creationId xmlns:a16="http://schemas.microsoft.com/office/drawing/2014/main" id="{0C27BF11-DAB7-4DE4-9D99-48A55DF157D3}"/>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567889" y="6154876"/>
            <a:ext cx="1425496" cy="431999"/>
          </a:xfrm>
          <a:prstGeom prst="rect">
            <a:avLst/>
          </a:prstGeom>
        </p:spPr>
      </p:pic>
      <p:sp>
        <p:nvSpPr>
          <p:cNvPr id="9" name="Title Placeholder 3">
            <a:extLst>
              <a:ext uri="{FF2B5EF4-FFF2-40B4-BE49-F238E27FC236}">
                <a16:creationId xmlns:a16="http://schemas.microsoft.com/office/drawing/2014/main" id="{9F385535-4AD0-5846-98FC-AFB9613774A0}"/>
              </a:ext>
            </a:extLst>
          </p:cNvPr>
          <p:cNvSpPr>
            <a:spLocks noGrp="1"/>
          </p:cNvSpPr>
          <p:nvPr>
            <p:ph type="title"/>
          </p:nvPr>
        </p:nvSpPr>
        <p:spPr>
          <a:xfrm>
            <a:off x="429207" y="365126"/>
            <a:ext cx="10924593" cy="741780"/>
          </a:xfrm>
          <a:prstGeom prst="rect">
            <a:avLst/>
          </a:prstGeom>
        </p:spPr>
        <p:txBody>
          <a:bodyPr vert="horz" lIns="91440" tIns="45720" rIns="91440" bIns="45720" rtlCol="0" anchor="ctr">
            <a:normAutofit/>
          </a:bodyPr>
          <a:lstStyle>
            <a:lvl1pPr>
              <a:defRPr>
                <a:solidFill>
                  <a:schemeClr val="accent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188464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Section Title">
    <p:spTree>
      <p:nvGrpSpPr>
        <p:cNvPr id="1" name=""/>
        <p:cNvGrpSpPr/>
        <p:nvPr/>
      </p:nvGrpSpPr>
      <p:grpSpPr>
        <a:xfrm>
          <a:off x="0" y="0"/>
          <a:ext cx="0" cy="0"/>
          <a:chOff x="0" y="0"/>
          <a:chExt cx="0" cy="0"/>
        </a:xfrm>
      </p:grpSpPr>
      <p:sp>
        <p:nvSpPr>
          <p:cNvPr id="10" name="Rectangle 1">
            <a:extLst>
              <a:ext uri="{FF2B5EF4-FFF2-40B4-BE49-F238E27FC236}">
                <a16:creationId xmlns:a16="http://schemas.microsoft.com/office/drawing/2014/main" id="{16F4F6AA-9D7B-DC40-9ED9-621A7F95E620}"/>
              </a:ext>
            </a:extLst>
          </p:cNvPr>
          <p:cNvSpPr/>
          <p:nvPr userDrawn="1"/>
        </p:nvSpPr>
        <p:spPr>
          <a:xfrm>
            <a:off x="10731501" y="0"/>
            <a:ext cx="1460499" cy="1463040"/>
          </a:xfrm>
          <a:prstGeom prst="rect">
            <a:avLst/>
          </a:prstGeom>
          <a:solidFill>
            <a:srgbClr val="43D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0661EE70-5490-4043-B76B-18491A029280}"/>
              </a:ext>
            </a:extLst>
          </p:cNvPr>
          <p:cNvSpPr/>
          <p:nvPr userDrawn="1"/>
        </p:nvSpPr>
        <p:spPr>
          <a:xfrm>
            <a:off x="0" y="-1"/>
            <a:ext cx="4619625"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EC894D0-CFA4-401C-8D36-BE106F56C1E4}"/>
              </a:ext>
            </a:extLst>
          </p:cNvPr>
          <p:cNvSpPr>
            <a:spLocks noGrp="1"/>
          </p:cNvSpPr>
          <p:nvPr>
            <p:ph type="title"/>
          </p:nvPr>
        </p:nvSpPr>
        <p:spPr>
          <a:xfrm>
            <a:off x="440267" y="467361"/>
            <a:ext cx="3598333" cy="3576320"/>
          </a:xfrm>
          <a:prstGeom prst="rect">
            <a:avLst/>
          </a:prstGeom>
        </p:spPr>
        <p:txBody>
          <a:bodyPr anchor="b">
            <a:normAutofit/>
          </a:bodyPr>
          <a:lstStyle>
            <a:lvl1pPr>
              <a:defRPr sz="4000"/>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CBC07378-A0DE-4668-9D54-C324E5D21E28}"/>
              </a:ext>
            </a:extLst>
          </p:cNvPr>
          <p:cNvSpPr>
            <a:spLocks noGrp="1"/>
          </p:cNvSpPr>
          <p:nvPr>
            <p:ph type="body" idx="1"/>
          </p:nvPr>
        </p:nvSpPr>
        <p:spPr>
          <a:xfrm>
            <a:off x="440267" y="4781974"/>
            <a:ext cx="3598333" cy="751840"/>
          </a:xfrm>
          <a:prstGeom prst="rect">
            <a:avLst/>
          </a:prstGeom>
        </p:spPr>
        <p:txBody>
          <a:bodyPr>
            <a:normAutofit/>
          </a:bodyPr>
          <a:lstStyle>
            <a:lvl1pPr marL="0" indent="0">
              <a:buNone/>
              <a:defRPr sz="16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Rectangle 1">
            <a:extLst>
              <a:ext uri="{FF2B5EF4-FFF2-40B4-BE49-F238E27FC236}">
                <a16:creationId xmlns:a16="http://schemas.microsoft.com/office/drawing/2014/main" id="{C022F777-4A2E-894F-9E6F-A2129F245B44}"/>
              </a:ext>
            </a:extLst>
          </p:cNvPr>
          <p:cNvSpPr/>
          <p:nvPr userDrawn="1"/>
        </p:nvSpPr>
        <p:spPr>
          <a:xfrm>
            <a:off x="4084991" y="5402911"/>
            <a:ext cx="1460499" cy="1463040"/>
          </a:xfrm>
          <a:prstGeom prst="rect">
            <a:avLst/>
          </a:prstGeom>
          <a:solidFill>
            <a:srgbClr val="43D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Picture Placeholder 13">
            <a:extLst>
              <a:ext uri="{FF2B5EF4-FFF2-40B4-BE49-F238E27FC236}">
                <a16:creationId xmlns:a16="http://schemas.microsoft.com/office/drawing/2014/main" id="{E1500906-12A6-4D93-90A4-3A4797501C35}"/>
              </a:ext>
            </a:extLst>
          </p:cNvPr>
          <p:cNvSpPr>
            <a:spLocks noGrp="1"/>
          </p:cNvSpPr>
          <p:nvPr>
            <p:ph type="pic" sz="quarter" idx="13"/>
          </p:nvPr>
        </p:nvSpPr>
        <p:spPr>
          <a:xfrm>
            <a:off x="4619627" y="531285"/>
            <a:ext cx="7019778" cy="5805598"/>
          </a:xfrm>
          <a:prstGeom prst="rect">
            <a:avLst/>
          </a:prstGeom>
          <a:solidFill>
            <a:schemeClr val="bg1"/>
          </a:solidFill>
          <a:ln>
            <a:noFill/>
          </a:ln>
        </p:spPr>
        <p:txBody>
          <a:bodyPr/>
          <a:lstStyle>
            <a:lvl1pPr>
              <a:defRPr/>
            </a:lvl1pPr>
          </a:lstStyle>
          <a:p>
            <a:r>
              <a:rPr lang="en-US"/>
              <a:t>Click icon to add picture</a:t>
            </a:r>
            <a:endParaRPr lang="en-GB" dirty="0"/>
          </a:p>
        </p:txBody>
      </p:sp>
    </p:spTree>
    <p:extLst>
      <p:ext uri="{BB962C8B-B14F-4D97-AF65-F5344CB8AC3E}">
        <p14:creationId xmlns:p14="http://schemas.microsoft.com/office/powerpoint/2010/main" val="3307464913"/>
      </p:ext>
    </p:extLst>
  </p:cSld>
  <p:clrMapOvr>
    <a:masterClrMapping/>
  </p:clrMapOvr>
  <p:extLst>
    <p:ext uri="{DCECCB84-F9BA-43D5-87BE-67443E8EF086}">
      <p15:sldGuideLst xmlns:p15="http://schemas.microsoft.com/office/powerpoint/2012/main">
        <p15:guide id="1" orient="horz" pos="3997">
          <p15:clr>
            <a:srgbClr val="FBAE40"/>
          </p15:clr>
        </p15:guide>
        <p15:guide id="2" pos="291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Quote-blue">
    <p:bg>
      <p:bgPr>
        <a:solidFill>
          <a:schemeClr val="accent1"/>
        </a:solidFill>
        <a:effectLst/>
      </p:bgPr>
    </p:bg>
    <p:spTree>
      <p:nvGrpSpPr>
        <p:cNvPr id="1" name=""/>
        <p:cNvGrpSpPr/>
        <p:nvPr/>
      </p:nvGrpSpPr>
      <p:grpSpPr>
        <a:xfrm>
          <a:off x="0" y="0"/>
          <a:ext cx="0" cy="0"/>
          <a:chOff x="0" y="0"/>
          <a:chExt cx="0" cy="0"/>
        </a:xfrm>
      </p:grpSpPr>
      <p:pic>
        <p:nvPicPr>
          <p:cNvPr id="28" name="Picture 27" descr="A close up of a sign&#10;&#10;Description automatically generated">
            <a:extLst>
              <a:ext uri="{FF2B5EF4-FFF2-40B4-BE49-F238E27FC236}">
                <a16:creationId xmlns:a16="http://schemas.microsoft.com/office/drawing/2014/main" id="{946CE5CB-89FB-41DA-AD70-F68BC3333CF1}"/>
              </a:ext>
            </a:extLst>
          </p:cNvPr>
          <p:cNvPicPr>
            <a:picLocks noChangeAspect="1"/>
          </p:cNvPicPr>
          <p:nvPr/>
        </p:nvPicPr>
        <p:blipFill rotWithShape="1">
          <a:blip r:embed="rId2" cstate="print">
            <a:alphaModFix/>
            <a:extLst>
              <a:ext uri="{28A0092B-C50C-407E-A947-70E740481C1C}">
                <a14:useLocalDpi xmlns:a14="http://schemas.microsoft.com/office/drawing/2010/main"/>
              </a:ext>
            </a:extLst>
          </a:blip>
          <a:srcRect/>
          <a:stretch/>
        </p:blipFill>
        <p:spPr>
          <a:xfrm>
            <a:off x="8241954" y="2560113"/>
            <a:ext cx="3950046" cy="3577267"/>
          </a:xfrm>
          <a:prstGeom prst="rect">
            <a:avLst/>
          </a:prstGeom>
        </p:spPr>
      </p:pic>
      <p:pic>
        <p:nvPicPr>
          <p:cNvPr id="3" name="Picture 2">
            <a:extLst>
              <a:ext uri="{FF2B5EF4-FFF2-40B4-BE49-F238E27FC236}">
                <a16:creationId xmlns:a16="http://schemas.microsoft.com/office/drawing/2014/main" id="{ACFAD9B8-EFB5-4C7A-A3D4-371F50B71436}"/>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569624" y="6155402"/>
            <a:ext cx="1423760" cy="431474"/>
          </a:xfrm>
          <a:prstGeom prst="rect">
            <a:avLst/>
          </a:prstGeom>
        </p:spPr>
      </p:pic>
      <p:sp>
        <p:nvSpPr>
          <p:cNvPr id="13" name="Text Placeholder 12">
            <a:extLst>
              <a:ext uri="{FF2B5EF4-FFF2-40B4-BE49-F238E27FC236}">
                <a16:creationId xmlns:a16="http://schemas.microsoft.com/office/drawing/2014/main" id="{3CC41971-CE32-4D70-A058-C58F60BD6327}"/>
              </a:ext>
            </a:extLst>
          </p:cNvPr>
          <p:cNvSpPr>
            <a:spLocks noGrp="1"/>
          </p:cNvSpPr>
          <p:nvPr>
            <p:ph type="body" sz="quarter" idx="10" hasCustomPrompt="1"/>
          </p:nvPr>
        </p:nvSpPr>
        <p:spPr>
          <a:xfrm>
            <a:off x="415861" y="1235889"/>
            <a:ext cx="5666792" cy="531127"/>
          </a:xfrm>
          <a:prstGeom prst="rect">
            <a:avLst/>
          </a:prstGeom>
        </p:spPr>
        <p:txBody>
          <a:bodyPr/>
          <a:lstStyle>
            <a:lvl1pPr marL="0" indent="0">
              <a:buNone/>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Affiliation</a:t>
            </a:r>
            <a:endParaRPr lang="en-GB" dirty="0"/>
          </a:p>
        </p:txBody>
      </p:sp>
      <p:sp>
        <p:nvSpPr>
          <p:cNvPr id="25" name="Text Placeholder 12">
            <a:extLst>
              <a:ext uri="{FF2B5EF4-FFF2-40B4-BE49-F238E27FC236}">
                <a16:creationId xmlns:a16="http://schemas.microsoft.com/office/drawing/2014/main" id="{76E0137F-C326-447C-AAF7-87D7A503D943}"/>
              </a:ext>
            </a:extLst>
          </p:cNvPr>
          <p:cNvSpPr>
            <a:spLocks noGrp="1"/>
          </p:cNvSpPr>
          <p:nvPr>
            <p:ph type="body" sz="quarter" idx="11" hasCustomPrompt="1"/>
          </p:nvPr>
        </p:nvSpPr>
        <p:spPr>
          <a:xfrm>
            <a:off x="415861" y="2926812"/>
            <a:ext cx="5666791" cy="1694615"/>
          </a:xfrm>
          <a:prstGeom prst="rect">
            <a:avLst/>
          </a:prstGeom>
        </p:spPr>
        <p:txBody>
          <a:bodyPr/>
          <a:lstStyle>
            <a:lvl1pPr marL="0" indent="0">
              <a:buNone/>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“Quote”</a:t>
            </a:r>
            <a:endParaRPr lang="en-GB" dirty="0"/>
          </a:p>
        </p:txBody>
      </p:sp>
      <p:sp>
        <p:nvSpPr>
          <p:cNvPr id="26" name="Picture Placeholder 25">
            <a:extLst>
              <a:ext uri="{FF2B5EF4-FFF2-40B4-BE49-F238E27FC236}">
                <a16:creationId xmlns:a16="http://schemas.microsoft.com/office/drawing/2014/main" id="{721452F1-6BDA-4525-AF07-17D8CF932014}"/>
              </a:ext>
            </a:extLst>
          </p:cNvPr>
          <p:cNvSpPr>
            <a:spLocks noGrp="1"/>
          </p:cNvSpPr>
          <p:nvPr>
            <p:ph type="pic" sz="quarter" idx="12"/>
          </p:nvPr>
        </p:nvSpPr>
        <p:spPr>
          <a:xfrm>
            <a:off x="6203093" y="1235889"/>
            <a:ext cx="4795107" cy="5622111"/>
          </a:xfrm>
          <a:prstGeom prst="rect">
            <a:avLst/>
          </a:prstGeom>
        </p:spPr>
        <p:txBody>
          <a:bodyPr/>
          <a:lstStyle>
            <a:lvl1pPr marL="0" indent="0">
              <a:buNone/>
              <a:defRPr>
                <a:solidFill>
                  <a:schemeClr val="bg1"/>
                </a:solidFill>
              </a:defRPr>
            </a:lvl1pPr>
          </a:lstStyle>
          <a:p>
            <a:r>
              <a:rPr lang="en-US" dirty="0"/>
              <a:t>Click icon to add picture</a:t>
            </a:r>
            <a:endParaRPr lang="en-GB" dirty="0"/>
          </a:p>
        </p:txBody>
      </p:sp>
      <p:sp>
        <p:nvSpPr>
          <p:cNvPr id="2" name="Title 1">
            <a:extLst>
              <a:ext uri="{FF2B5EF4-FFF2-40B4-BE49-F238E27FC236}">
                <a16:creationId xmlns:a16="http://schemas.microsoft.com/office/drawing/2014/main" id="{D0EBE37A-D855-47FB-8004-C8C53BA5AD62}"/>
              </a:ext>
            </a:extLst>
          </p:cNvPr>
          <p:cNvSpPr>
            <a:spLocks noGrp="1"/>
          </p:cNvSpPr>
          <p:nvPr>
            <p:ph type="title" hasCustomPrompt="1"/>
          </p:nvPr>
        </p:nvSpPr>
        <p:spPr>
          <a:xfrm>
            <a:off x="415860" y="379031"/>
            <a:ext cx="11225278" cy="636969"/>
          </a:xfrm>
          <a:prstGeom prst="rect">
            <a:avLst/>
          </a:prstGeom>
        </p:spPr>
        <p:txBody>
          <a:bodyPr>
            <a:noAutofit/>
          </a:bodyPr>
          <a:lstStyle>
            <a:lvl1pPr>
              <a:defRPr sz="4400"/>
            </a:lvl1pPr>
          </a:lstStyle>
          <a:p>
            <a:r>
              <a:rPr lang="en-US" dirty="0"/>
              <a:t>NAME</a:t>
            </a:r>
            <a:endParaRPr lang="en-GB" dirty="0"/>
          </a:p>
        </p:txBody>
      </p:sp>
    </p:spTree>
    <p:extLst>
      <p:ext uri="{BB962C8B-B14F-4D97-AF65-F5344CB8AC3E}">
        <p14:creationId xmlns:p14="http://schemas.microsoft.com/office/powerpoint/2010/main" val="1097427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Logo">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142879EF-165F-4486-B132-EEF638DC71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903127" y="3067497"/>
            <a:ext cx="2385747" cy="723006"/>
          </a:xfrm>
          <a:prstGeom prst="rect">
            <a:avLst/>
          </a:prstGeom>
        </p:spPr>
      </p:pic>
    </p:spTree>
    <p:extLst>
      <p:ext uri="{BB962C8B-B14F-4D97-AF65-F5344CB8AC3E}">
        <p14:creationId xmlns:p14="http://schemas.microsoft.com/office/powerpoint/2010/main" val="2588658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ndscape photo_w">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5D3A47C-F207-4AB0-BF18-5924A8797ED9}"/>
              </a:ext>
            </a:extLst>
          </p:cNvPr>
          <p:cNvSpPr>
            <a:spLocks noGrp="1"/>
          </p:cNvSpPr>
          <p:nvPr>
            <p:ph type="pic" sz="quarter" idx="12"/>
          </p:nvPr>
        </p:nvSpPr>
        <p:spPr>
          <a:xfrm>
            <a:off x="0" y="1463040"/>
            <a:ext cx="12192000" cy="3296920"/>
          </a:xfrm>
          <a:prstGeom prst="rect">
            <a:avLst/>
          </a:prstGeom>
        </p:spPr>
        <p:txBody>
          <a:bodyPr/>
          <a:lstStyle/>
          <a:p>
            <a:r>
              <a:rPr lang="en-US" dirty="0"/>
              <a:t>Click icon to add picture</a:t>
            </a:r>
            <a:endParaRPr lang="en-GB" dirty="0"/>
          </a:p>
        </p:txBody>
      </p:sp>
      <p:sp>
        <p:nvSpPr>
          <p:cNvPr id="10" name="Text Placeholder 9">
            <a:extLst>
              <a:ext uri="{FF2B5EF4-FFF2-40B4-BE49-F238E27FC236}">
                <a16:creationId xmlns:a16="http://schemas.microsoft.com/office/drawing/2014/main" id="{750C26D7-9FE5-4594-86BD-961C90399E81}"/>
              </a:ext>
            </a:extLst>
          </p:cNvPr>
          <p:cNvSpPr>
            <a:spLocks noGrp="1"/>
          </p:cNvSpPr>
          <p:nvPr>
            <p:ph type="body" sz="quarter" idx="13"/>
          </p:nvPr>
        </p:nvSpPr>
        <p:spPr>
          <a:xfrm>
            <a:off x="0" y="4749801"/>
            <a:ext cx="12192000" cy="1127124"/>
          </a:xfrm>
          <a:prstGeom prst="rect">
            <a:avLst/>
          </a:prstGeom>
        </p:spPr>
        <p:txBody>
          <a:bodyPr lIns="540000" tIns="360000"/>
          <a:lstStyle>
            <a:lvl1pPr>
              <a:defRPr sz="1600"/>
            </a:lvl1pPr>
            <a:lvl2pPr>
              <a:defRPr sz="1400"/>
            </a:lvl2pPr>
          </a:lstStyle>
          <a:p>
            <a:pPr lvl="0"/>
            <a:r>
              <a:rPr lang="en-US" dirty="0"/>
              <a:t>Click to edit Master text styles</a:t>
            </a:r>
          </a:p>
          <a:p>
            <a:pPr lvl="1"/>
            <a:r>
              <a:rPr lang="en-US" dirty="0"/>
              <a:t>Second level</a:t>
            </a:r>
          </a:p>
        </p:txBody>
      </p:sp>
      <p:sp>
        <p:nvSpPr>
          <p:cNvPr id="7" name="Title Placeholder 3">
            <a:extLst>
              <a:ext uri="{FF2B5EF4-FFF2-40B4-BE49-F238E27FC236}">
                <a16:creationId xmlns:a16="http://schemas.microsoft.com/office/drawing/2014/main" id="{FD4558DA-449C-554A-ABBC-5FD56B15AAF7}"/>
              </a:ext>
            </a:extLst>
          </p:cNvPr>
          <p:cNvSpPr>
            <a:spLocks noGrp="1"/>
          </p:cNvSpPr>
          <p:nvPr>
            <p:ph type="title"/>
          </p:nvPr>
        </p:nvSpPr>
        <p:spPr>
          <a:xfrm>
            <a:off x="429207" y="365126"/>
            <a:ext cx="10924593" cy="74178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2956765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ndscape photo_b">
    <p:bg>
      <p:bgPr>
        <a:solidFill>
          <a:schemeClr val="accent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5D3A47C-F207-4AB0-BF18-5924A8797ED9}"/>
              </a:ext>
            </a:extLst>
          </p:cNvPr>
          <p:cNvSpPr>
            <a:spLocks noGrp="1"/>
          </p:cNvSpPr>
          <p:nvPr>
            <p:ph type="pic" sz="quarter" idx="12"/>
          </p:nvPr>
        </p:nvSpPr>
        <p:spPr>
          <a:xfrm>
            <a:off x="0" y="1473200"/>
            <a:ext cx="12192000" cy="3276600"/>
          </a:xfrm>
          <a:prstGeom prst="rect">
            <a:avLst/>
          </a:prstGeom>
          <a:solidFill>
            <a:schemeClr val="bg1"/>
          </a:solidFill>
        </p:spPr>
        <p:txBody>
          <a:bodyPr/>
          <a:lstStyle>
            <a:lvl1pPr>
              <a:defRPr>
                <a:solidFill>
                  <a:schemeClr val="accent1"/>
                </a:solidFill>
              </a:defRPr>
            </a:lvl1pPr>
          </a:lstStyle>
          <a:p>
            <a:r>
              <a:rPr lang="en-US"/>
              <a:t>Click icon to add picture</a:t>
            </a:r>
            <a:endParaRPr lang="en-GB"/>
          </a:p>
        </p:txBody>
      </p:sp>
      <p:sp>
        <p:nvSpPr>
          <p:cNvPr id="10" name="Text Placeholder 9">
            <a:extLst>
              <a:ext uri="{FF2B5EF4-FFF2-40B4-BE49-F238E27FC236}">
                <a16:creationId xmlns:a16="http://schemas.microsoft.com/office/drawing/2014/main" id="{750C26D7-9FE5-4594-86BD-961C90399E81}"/>
              </a:ext>
            </a:extLst>
          </p:cNvPr>
          <p:cNvSpPr>
            <a:spLocks noGrp="1"/>
          </p:cNvSpPr>
          <p:nvPr>
            <p:ph type="body" sz="quarter" idx="13"/>
          </p:nvPr>
        </p:nvSpPr>
        <p:spPr>
          <a:xfrm>
            <a:off x="0" y="4749801"/>
            <a:ext cx="12192000" cy="1127124"/>
          </a:xfrm>
          <a:prstGeom prst="rect">
            <a:avLst/>
          </a:prstGeom>
        </p:spPr>
        <p:txBody>
          <a:bodyPr lIns="540000" tIns="360000"/>
          <a:lstStyle>
            <a:lvl1pPr>
              <a:defRPr sz="1600">
                <a:solidFill>
                  <a:schemeClr val="bg1"/>
                </a:solidFill>
              </a:defRPr>
            </a:lvl1pPr>
            <a:lvl2pPr>
              <a:defRPr sz="1400">
                <a:solidFill>
                  <a:schemeClr val="bg1"/>
                </a:solidFill>
              </a:defRPr>
            </a:lvl2pPr>
          </a:lstStyle>
          <a:p>
            <a:pPr lvl="0"/>
            <a:r>
              <a:rPr lang="en-US"/>
              <a:t>Click to edit Master text styles</a:t>
            </a:r>
          </a:p>
          <a:p>
            <a:pPr lvl="1"/>
            <a:r>
              <a:rPr lang="en-US"/>
              <a:t>Second level</a:t>
            </a:r>
          </a:p>
        </p:txBody>
      </p:sp>
      <p:pic>
        <p:nvPicPr>
          <p:cNvPr id="5" name="Picture 4">
            <a:extLst>
              <a:ext uri="{FF2B5EF4-FFF2-40B4-BE49-F238E27FC236}">
                <a16:creationId xmlns:a16="http://schemas.microsoft.com/office/drawing/2014/main" id="{CC95227C-F9FC-4F58-9D34-EE55C3CA8C1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569624" y="6155402"/>
            <a:ext cx="1423760" cy="431474"/>
          </a:xfrm>
          <a:prstGeom prst="rect">
            <a:avLst/>
          </a:prstGeom>
        </p:spPr>
      </p:pic>
      <p:sp>
        <p:nvSpPr>
          <p:cNvPr id="9" name="Title Placeholder 3">
            <a:extLst>
              <a:ext uri="{FF2B5EF4-FFF2-40B4-BE49-F238E27FC236}">
                <a16:creationId xmlns:a16="http://schemas.microsoft.com/office/drawing/2014/main" id="{2FAD063D-BFDA-A84C-8D49-13338AF2C4E6}"/>
              </a:ext>
            </a:extLst>
          </p:cNvPr>
          <p:cNvSpPr>
            <a:spLocks noGrp="1"/>
          </p:cNvSpPr>
          <p:nvPr>
            <p:ph type="title"/>
          </p:nvPr>
        </p:nvSpPr>
        <p:spPr>
          <a:xfrm>
            <a:off x="429207" y="365126"/>
            <a:ext cx="10924593" cy="74178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2328341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Landscape photo_g">
    <p:bg>
      <p:bgPr>
        <a:solidFill>
          <a:schemeClr val="accent2"/>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5D3A47C-F207-4AB0-BF18-5924A8797ED9}"/>
              </a:ext>
            </a:extLst>
          </p:cNvPr>
          <p:cNvSpPr>
            <a:spLocks noGrp="1"/>
          </p:cNvSpPr>
          <p:nvPr>
            <p:ph type="pic" sz="quarter" idx="12"/>
          </p:nvPr>
        </p:nvSpPr>
        <p:spPr>
          <a:xfrm>
            <a:off x="0" y="1449388"/>
            <a:ext cx="12192000" cy="3300412"/>
          </a:xfrm>
          <a:prstGeom prst="rect">
            <a:avLst/>
          </a:prstGeom>
          <a:solidFill>
            <a:schemeClr val="bg1"/>
          </a:solidFill>
        </p:spPr>
        <p:txBody>
          <a:bodyPr/>
          <a:lstStyle/>
          <a:p>
            <a:r>
              <a:rPr lang="en-US"/>
              <a:t>Click icon to add picture</a:t>
            </a:r>
            <a:endParaRPr lang="en-GB"/>
          </a:p>
        </p:txBody>
      </p:sp>
      <p:sp>
        <p:nvSpPr>
          <p:cNvPr id="10" name="Text Placeholder 9">
            <a:extLst>
              <a:ext uri="{FF2B5EF4-FFF2-40B4-BE49-F238E27FC236}">
                <a16:creationId xmlns:a16="http://schemas.microsoft.com/office/drawing/2014/main" id="{750C26D7-9FE5-4594-86BD-961C90399E81}"/>
              </a:ext>
            </a:extLst>
          </p:cNvPr>
          <p:cNvSpPr>
            <a:spLocks noGrp="1"/>
          </p:cNvSpPr>
          <p:nvPr>
            <p:ph type="body" sz="quarter" idx="13"/>
          </p:nvPr>
        </p:nvSpPr>
        <p:spPr>
          <a:xfrm>
            <a:off x="0" y="4749801"/>
            <a:ext cx="12192000" cy="1127124"/>
          </a:xfrm>
          <a:prstGeom prst="rect">
            <a:avLst/>
          </a:prstGeom>
        </p:spPr>
        <p:txBody>
          <a:bodyPr lIns="540000" tIns="360000"/>
          <a:lstStyle>
            <a:lvl1pPr marL="285750" indent="-285750">
              <a:buFontTx/>
              <a:buBlip>
                <a:blip r:embed="rId2"/>
              </a:buBlip>
              <a:defRPr sz="1600"/>
            </a:lvl1pPr>
            <a:lvl2pPr marL="742950" indent="-285750">
              <a:buFontTx/>
              <a:buBlip>
                <a:blip r:embed="rId2"/>
              </a:buBlip>
              <a:defRPr sz="1400"/>
            </a:lvl2pPr>
          </a:lstStyle>
          <a:p>
            <a:pPr lvl="0"/>
            <a:r>
              <a:rPr lang="en-US" dirty="0"/>
              <a:t>Click to edit Master text styles</a:t>
            </a:r>
          </a:p>
          <a:p>
            <a:pPr lvl="1"/>
            <a:r>
              <a:rPr lang="en-US" dirty="0"/>
              <a:t>Second level</a:t>
            </a:r>
          </a:p>
        </p:txBody>
      </p:sp>
      <p:pic>
        <p:nvPicPr>
          <p:cNvPr id="5" name="Picture 4">
            <a:extLst>
              <a:ext uri="{FF2B5EF4-FFF2-40B4-BE49-F238E27FC236}">
                <a16:creationId xmlns:a16="http://schemas.microsoft.com/office/drawing/2014/main" id="{0C27BF11-DAB7-4DE4-9D99-48A55DF157D3}"/>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567889" y="6154876"/>
            <a:ext cx="1425496" cy="431999"/>
          </a:xfrm>
          <a:prstGeom prst="rect">
            <a:avLst/>
          </a:prstGeom>
        </p:spPr>
      </p:pic>
      <p:sp>
        <p:nvSpPr>
          <p:cNvPr id="9" name="Title Placeholder 3">
            <a:extLst>
              <a:ext uri="{FF2B5EF4-FFF2-40B4-BE49-F238E27FC236}">
                <a16:creationId xmlns:a16="http://schemas.microsoft.com/office/drawing/2014/main" id="{9F385535-4AD0-5846-98FC-AFB9613774A0}"/>
              </a:ext>
            </a:extLst>
          </p:cNvPr>
          <p:cNvSpPr>
            <a:spLocks noGrp="1"/>
          </p:cNvSpPr>
          <p:nvPr>
            <p:ph type="title"/>
          </p:nvPr>
        </p:nvSpPr>
        <p:spPr>
          <a:xfrm>
            <a:off x="429207" y="365126"/>
            <a:ext cx="10924593" cy="741780"/>
          </a:xfrm>
          <a:prstGeom prst="rect">
            <a:avLst/>
          </a:prstGeom>
        </p:spPr>
        <p:txBody>
          <a:bodyPr vert="horz" lIns="91440" tIns="45720" rIns="91440" bIns="45720" rtlCol="0" anchor="ctr">
            <a:normAutofit/>
          </a:bodyPr>
          <a:lstStyle>
            <a:lvl1pPr>
              <a:defRPr>
                <a:solidFill>
                  <a:schemeClr val="accent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224597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ull screen phot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5D3A47C-F207-4AB0-BF18-5924A8797ED9}"/>
              </a:ext>
            </a:extLst>
          </p:cNvPr>
          <p:cNvSpPr>
            <a:spLocks noGrp="1"/>
          </p:cNvSpPr>
          <p:nvPr>
            <p:ph type="pic" sz="quarter" idx="12"/>
          </p:nvPr>
        </p:nvSpPr>
        <p:spPr>
          <a:xfrm>
            <a:off x="0" y="-1"/>
            <a:ext cx="12192000" cy="5876925"/>
          </a:xfrm>
          <a:prstGeom prst="rect">
            <a:avLst/>
          </a:prstGeom>
          <a:solidFill>
            <a:schemeClr val="bg1"/>
          </a:solidFill>
        </p:spPr>
        <p:txBody>
          <a:bodyPr/>
          <a:lstStyle/>
          <a:p>
            <a:r>
              <a:rPr lang="en-US"/>
              <a:t>Click icon to add picture</a:t>
            </a:r>
            <a:endParaRPr lang="en-GB"/>
          </a:p>
        </p:txBody>
      </p:sp>
    </p:spTree>
    <p:extLst>
      <p:ext uri="{BB962C8B-B14F-4D97-AF65-F5344CB8AC3E}">
        <p14:creationId xmlns:p14="http://schemas.microsoft.com/office/powerpoint/2010/main" val="25218848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Photos_Inline">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ACA5884D-5CD2-4D99-BFFD-A330BACCC92B}"/>
              </a:ext>
            </a:extLst>
          </p:cNvPr>
          <p:cNvSpPr>
            <a:spLocks noGrp="1"/>
          </p:cNvSpPr>
          <p:nvPr>
            <p:ph type="pic" sz="quarter" idx="12"/>
          </p:nvPr>
        </p:nvSpPr>
        <p:spPr>
          <a:xfrm>
            <a:off x="562854" y="1942746"/>
            <a:ext cx="2582862" cy="3490912"/>
          </a:xfrm>
          <a:custGeom>
            <a:avLst/>
            <a:gdLst>
              <a:gd name="connsiteX0" fmla="*/ 0 w 2582862"/>
              <a:gd name="connsiteY0" fmla="*/ 0 h 3490912"/>
              <a:gd name="connsiteX1" fmla="*/ 2582862 w 2582862"/>
              <a:gd name="connsiteY1" fmla="*/ 0 h 3490912"/>
              <a:gd name="connsiteX2" fmla="*/ 2582862 w 2582862"/>
              <a:gd name="connsiteY2" fmla="*/ 3490912 h 3490912"/>
              <a:gd name="connsiteX3" fmla="*/ 1448578 w 2582862"/>
              <a:gd name="connsiteY3" fmla="*/ 3490912 h 3490912"/>
              <a:gd name="connsiteX4" fmla="*/ 1291432 w 2582862"/>
              <a:gd name="connsiteY4" fmla="*/ 3333766 h 3490912"/>
              <a:gd name="connsiteX5" fmla="*/ 1134285 w 2582862"/>
              <a:gd name="connsiteY5" fmla="*/ 3490912 h 3490912"/>
              <a:gd name="connsiteX6" fmla="*/ 0 w 2582862"/>
              <a:gd name="connsiteY6" fmla="*/ 3490912 h 349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2862" h="3490912">
                <a:moveTo>
                  <a:pt x="0" y="0"/>
                </a:moveTo>
                <a:lnTo>
                  <a:pt x="2582862" y="0"/>
                </a:lnTo>
                <a:lnTo>
                  <a:pt x="2582862" y="3490912"/>
                </a:lnTo>
                <a:lnTo>
                  <a:pt x="1448578" y="3490912"/>
                </a:lnTo>
                <a:lnTo>
                  <a:pt x="1291432" y="3333766"/>
                </a:lnTo>
                <a:lnTo>
                  <a:pt x="1134285" y="3490912"/>
                </a:lnTo>
                <a:lnTo>
                  <a:pt x="0" y="3490912"/>
                </a:lnTo>
                <a:close/>
              </a:path>
            </a:pathLst>
          </a:custGeom>
        </p:spPr>
        <p:txBody>
          <a:bodyPr wrap="square">
            <a:noAutofit/>
          </a:bodyPr>
          <a:lstStyle/>
          <a:p>
            <a:r>
              <a:rPr lang="en-US"/>
              <a:t>Click icon to add picture</a:t>
            </a:r>
            <a:endParaRPr lang="en-GB"/>
          </a:p>
        </p:txBody>
      </p:sp>
      <p:sp>
        <p:nvSpPr>
          <p:cNvPr id="24" name="Picture Placeholder 23">
            <a:extLst>
              <a:ext uri="{FF2B5EF4-FFF2-40B4-BE49-F238E27FC236}">
                <a16:creationId xmlns:a16="http://schemas.microsoft.com/office/drawing/2014/main" id="{4E2A2721-09C1-4BA8-93BC-EA4D6582F724}"/>
              </a:ext>
            </a:extLst>
          </p:cNvPr>
          <p:cNvSpPr>
            <a:spLocks noGrp="1"/>
          </p:cNvSpPr>
          <p:nvPr>
            <p:ph type="pic" sz="quarter" idx="13"/>
          </p:nvPr>
        </p:nvSpPr>
        <p:spPr>
          <a:xfrm>
            <a:off x="3393424" y="1942746"/>
            <a:ext cx="2582862" cy="3490912"/>
          </a:xfrm>
          <a:custGeom>
            <a:avLst/>
            <a:gdLst>
              <a:gd name="connsiteX0" fmla="*/ 0 w 2582862"/>
              <a:gd name="connsiteY0" fmla="*/ 0 h 3490912"/>
              <a:gd name="connsiteX1" fmla="*/ 2582862 w 2582862"/>
              <a:gd name="connsiteY1" fmla="*/ 0 h 3490912"/>
              <a:gd name="connsiteX2" fmla="*/ 2582862 w 2582862"/>
              <a:gd name="connsiteY2" fmla="*/ 3490912 h 3490912"/>
              <a:gd name="connsiteX3" fmla="*/ 1448578 w 2582862"/>
              <a:gd name="connsiteY3" fmla="*/ 3490912 h 3490912"/>
              <a:gd name="connsiteX4" fmla="*/ 1291432 w 2582862"/>
              <a:gd name="connsiteY4" fmla="*/ 3333766 h 3490912"/>
              <a:gd name="connsiteX5" fmla="*/ 1134285 w 2582862"/>
              <a:gd name="connsiteY5" fmla="*/ 3490912 h 3490912"/>
              <a:gd name="connsiteX6" fmla="*/ 0 w 2582862"/>
              <a:gd name="connsiteY6" fmla="*/ 3490912 h 349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2862" h="3490912">
                <a:moveTo>
                  <a:pt x="0" y="0"/>
                </a:moveTo>
                <a:lnTo>
                  <a:pt x="2582862" y="0"/>
                </a:lnTo>
                <a:lnTo>
                  <a:pt x="2582862" y="3490912"/>
                </a:lnTo>
                <a:lnTo>
                  <a:pt x="1448578" y="3490912"/>
                </a:lnTo>
                <a:lnTo>
                  <a:pt x="1291432" y="3333766"/>
                </a:lnTo>
                <a:lnTo>
                  <a:pt x="1134285" y="3490912"/>
                </a:lnTo>
                <a:lnTo>
                  <a:pt x="0" y="3490912"/>
                </a:lnTo>
                <a:close/>
              </a:path>
            </a:pathLst>
          </a:custGeom>
        </p:spPr>
        <p:txBody>
          <a:bodyPr wrap="square">
            <a:noAutofit/>
          </a:bodyPr>
          <a:lstStyle/>
          <a:p>
            <a:r>
              <a:rPr lang="en-US"/>
              <a:t>Click icon to add picture</a:t>
            </a:r>
            <a:endParaRPr lang="en-GB"/>
          </a:p>
        </p:txBody>
      </p:sp>
      <p:sp>
        <p:nvSpPr>
          <p:cNvPr id="25" name="Picture Placeholder 24">
            <a:extLst>
              <a:ext uri="{FF2B5EF4-FFF2-40B4-BE49-F238E27FC236}">
                <a16:creationId xmlns:a16="http://schemas.microsoft.com/office/drawing/2014/main" id="{46FAE85C-4076-438B-8380-F7B63EC659E1}"/>
              </a:ext>
            </a:extLst>
          </p:cNvPr>
          <p:cNvSpPr>
            <a:spLocks noGrp="1"/>
          </p:cNvSpPr>
          <p:nvPr>
            <p:ph type="pic" sz="quarter" idx="14"/>
          </p:nvPr>
        </p:nvSpPr>
        <p:spPr>
          <a:xfrm>
            <a:off x="6223994" y="1942746"/>
            <a:ext cx="2582862" cy="3490912"/>
          </a:xfrm>
          <a:custGeom>
            <a:avLst/>
            <a:gdLst>
              <a:gd name="connsiteX0" fmla="*/ 0 w 2582862"/>
              <a:gd name="connsiteY0" fmla="*/ 0 h 3490912"/>
              <a:gd name="connsiteX1" fmla="*/ 2582862 w 2582862"/>
              <a:gd name="connsiteY1" fmla="*/ 0 h 3490912"/>
              <a:gd name="connsiteX2" fmla="*/ 2582862 w 2582862"/>
              <a:gd name="connsiteY2" fmla="*/ 3490912 h 3490912"/>
              <a:gd name="connsiteX3" fmla="*/ 1448578 w 2582862"/>
              <a:gd name="connsiteY3" fmla="*/ 3490912 h 3490912"/>
              <a:gd name="connsiteX4" fmla="*/ 1291432 w 2582862"/>
              <a:gd name="connsiteY4" fmla="*/ 3333766 h 3490912"/>
              <a:gd name="connsiteX5" fmla="*/ 1134285 w 2582862"/>
              <a:gd name="connsiteY5" fmla="*/ 3490912 h 3490912"/>
              <a:gd name="connsiteX6" fmla="*/ 0 w 2582862"/>
              <a:gd name="connsiteY6" fmla="*/ 3490912 h 349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2862" h="3490912">
                <a:moveTo>
                  <a:pt x="0" y="0"/>
                </a:moveTo>
                <a:lnTo>
                  <a:pt x="2582862" y="0"/>
                </a:lnTo>
                <a:lnTo>
                  <a:pt x="2582862" y="3490912"/>
                </a:lnTo>
                <a:lnTo>
                  <a:pt x="1448578" y="3490912"/>
                </a:lnTo>
                <a:lnTo>
                  <a:pt x="1291432" y="3333766"/>
                </a:lnTo>
                <a:lnTo>
                  <a:pt x="1134285" y="3490912"/>
                </a:lnTo>
                <a:lnTo>
                  <a:pt x="0" y="3490912"/>
                </a:lnTo>
                <a:close/>
              </a:path>
            </a:pathLst>
          </a:custGeom>
        </p:spPr>
        <p:txBody>
          <a:bodyPr wrap="square">
            <a:noAutofit/>
          </a:bodyPr>
          <a:lstStyle/>
          <a:p>
            <a:r>
              <a:rPr lang="en-US"/>
              <a:t>Click icon to add picture</a:t>
            </a:r>
            <a:endParaRPr lang="en-GB"/>
          </a:p>
        </p:txBody>
      </p:sp>
      <p:sp>
        <p:nvSpPr>
          <p:cNvPr id="26" name="Picture Placeholder 25">
            <a:extLst>
              <a:ext uri="{FF2B5EF4-FFF2-40B4-BE49-F238E27FC236}">
                <a16:creationId xmlns:a16="http://schemas.microsoft.com/office/drawing/2014/main" id="{83401027-3A0B-4C81-834F-51844BF52D35}"/>
              </a:ext>
            </a:extLst>
          </p:cNvPr>
          <p:cNvSpPr>
            <a:spLocks noGrp="1"/>
          </p:cNvSpPr>
          <p:nvPr>
            <p:ph type="pic" sz="quarter" idx="15"/>
          </p:nvPr>
        </p:nvSpPr>
        <p:spPr>
          <a:xfrm>
            <a:off x="9054565" y="1942746"/>
            <a:ext cx="2582862" cy="3490912"/>
          </a:xfrm>
          <a:custGeom>
            <a:avLst/>
            <a:gdLst>
              <a:gd name="connsiteX0" fmla="*/ 0 w 2582862"/>
              <a:gd name="connsiteY0" fmla="*/ 0 h 3490912"/>
              <a:gd name="connsiteX1" fmla="*/ 2582862 w 2582862"/>
              <a:gd name="connsiteY1" fmla="*/ 0 h 3490912"/>
              <a:gd name="connsiteX2" fmla="*/ 2582862 w 2582862"/>
              <a:gd name="connsiteY2" fmla="*/ 3490912 h 3490912"/>
              <a:gd name="connsiteX3" fmla="*/ 1448578 w 2582862"/>
              <a:gd name="connsiteY3" fmla="*/ 3490912 h 3490912"/>
              <a:gd name="connsiteX4" fmla="*/ 1291432 w 2582862"/>
              <a:gd name="connsiteY4" fmla="*/ 3333766 h 3490912"/>
              <a:gd name="connsiteX5" fmla="*/ 1134285 w 2582862"/>
              <a:gd name="connsiteY5" fmla="*/ 3490912 h 3490912"/>
              <a:gd name="connsiteX6" fmla="*/ 0 w 2582862"/>
              <a:gd name="connsiteY6" fmla="*/ 3490912 h 349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2862" h="3490912">
                <a:moveTo>
                  <a:pt x="0" y="0"/>
                </a:moveTo>
                <a:lnTo>
                  <a:pt x="2582862" y="0"/>
                </a:lnTo>
                <a:lnTo>
                  <a:pt x="2582862" y="3490912"/>
                </a:lnTo>
                <a:lnTo>
                  <a:pt x="1448578" y="3490912"/>
                </a:lnTo>
                <a:lnTo>
                  <a:pt x="1291432" y="3333766"/>
                </a:lnTo>
                <a:lnTo>
                  <a:pt x="1134285" y="3490912"/>
                </a:lnTo>
                <a:lnTo>
                  <a:pt x="0" y="3490912"/>
                </a:lnTo>
                <a:close/>
              </a:path>
            </a:pathLst>
          </a:custGeom>
        </p:spPr>
        <p:txBody>
          <a:bodyPr wrap="square">
            <a:noAutofit/>
          </a:bodyPr>
          <a:lstStyle/>
          <a:p>
            <a:r>
              <a:rPr lang="en-US"/>
              <a:t>Click icon to add picture</a:t>
            </a:r>
            <a:endParaRPr lang="en-GB"/>
          </a:p>
        </p:txBody>
      </p:sp>
      <p:pic>
        <p:nvPicPr>
          <p:cNvPr id="28" name="Picture 27" descr="A close up of a sign&#10;&#10;Description automatically generated">
            <a:extLst>
              <a:ext uri="{FF2B5EF4-FFF2-40B4-BE49-F238E27FC236}">
                <a16:creationId xmlns:a16="http://schemas.microsoft.com/office/drawing/2014/main" id="{CDE90393-931D-44B6-B05C-2A4E267E7ECD}"/>
              </a:ext>
            </a:extLst>
          </p:cNvPr>
          <p:cNvPicPr>
            <a:picLocks noChangeAspect="1"/>
          </p:cNvPicPr>
          <p:nvPr/>
        </p:nvPicPr>
        <p:blipFill>
          <a:blip r:embed="rId2" cstate="email">
            <a:alphaModFix/>
            <a:extLst>
              <a:ext uri="{28A0092B-C50C-407E-A947-70E740481C1C}">
                <a14:useLocalDpi xmlns:a14="http://schemas.microsoft.com/office/drawing/2010/main"/>
              </a:ext>
            </a:extLst>
          </a:blip>
          <a:stretch>
            <a:fillRect/>
          </a:stretch>
        </p:blipFill>
        <p:spPr>
          <a:xfrm>
            <a:off x="4424778" y="5272626"/>
            <a:ext cx="534498" cy="377958"/>
          </a:xfrm>
          <a:prstGeom prst="rect">
            <a:avLst/>
          </a:prstGeom>
        </p:spPr>
      </p:pic>
      <p:pic>
        <p:nvPicPr>
          <p:cNvPr id="29" name="Picture 28" descr="A close up of a sign&#10;&#10;Description automatically generated">
            <a:extLst>
              <a:ext uri="{FF2B5EF4-FFF2-40B4-BE49-F238E27FC236}">
                <a16:creationId xmlns:a16="http://schemas.microsoft.com/office/drawing/2014/main" id="{A1DF7ED7-3C58-49AC-82A9-24EA82159FE5}"/>
              </a:ext>
            </a:extLst>
          </p:cNvPr>
          <p:cNvPicPr>
            <a:picLocks noChangeAspect="1"/>
          </p:cNvPicPr>
          <p:nvPr/>
        </p:nvPicPr>
        <p:blipFill>
          <a:blip r:embed="rId2" cstate="email">
            <a:alphaModFix/>
            <a:extLst>
              <a:ext uri="{28A0092B-C50C-407E-A947-70E740481C1C}">
                <a14:useLocalDpi xmlns:a14="http://schemas.microsoft.com/office/drawing/2010/main"/>
              </a:ext>
            </a:extLst>
          </a:blip>
          <a:stretch>
            <a:fillRect/>
          </a:stretch>
        </p:blipFill>
        <p:spPr>
          <a:xfrm>
            <a:off x="1597794" y="5272626"/>
            <a:ext cx="534498" cy="377958"/>
          </a:xfrm>
          <a:prstGeom prst="rect">
            <a:avLst/>
          </a:prstGeom>
        </p:spPr>
      </p:pic>
      <p:pic>
        <p:nvPicPr>
          <p:cNvPr id="30" name="Picture 29" descr="A close up of a sign&#10;&#10;Description automatically generated">
            <a:extLst>
              <a:ext uri="{FF2B5EF4-FFF2-40B4-BE49-F238E27FC236}">
                <a16:creationId xmlns:a16="http://schemas.microsoft.com/office/drawing/2014/main" id="{7B4CF6F7-B0B0-41C1-88FD-155B240A6787}"/>
              </a:ext>
            </a:extLst>
          </p:cNvPr>
          <p:cNvPicPr>
            <a:picLocks noChangeAspect="1"/>
          </p:cNvPicPr>
          <p:nvPr/>
        </p:nvPicPr>
        <p:blipFill>
          <a:blip r:embed="rId2" cstate="email">
            <a:alphaModFix/>
            <a:extLst>
              <a:ext uri="{28A0092B-C50C-407E-A947-70E740481C1C}">
                <a14:useLocalDpi xmlns:a14="http://schemas.microsoft.com/office/drawing/2010/main"/>
              </a:ext>
            </a:extLst>
          </a:blip>
          <a:stretch>
            <a:fillRect/>
          </a:stretch>
        </p:blipFill>
        <p:spPr>
          <a:xfrm>
            <a:off x="7251762" y="5272626"/>
            <a:ext cx="534498" cy="377958"/>
          </a:xfrm>
          <a:prstGeom prst="rect">
            <a:avLst/>
          </a:prstGeom>
        </p:spPr>
      </p:pic>
      <p:pic>
        <p:nvPicPr>
          <p:cNvPr id="31" name="Picture 30" descr="A close up of a sign&#10;&#10;Description automatically generated">
            <a:extLst>
              <a:ext uri="{FF2B5EF4-FFF2-40B4-BE49-F238E27FC236}">
                <a16:creationId xmlns:a16="http://schemas.microsoft.com/office/drawing/2014/main" id="{491EBE09-6A99-45F6-B8B1-06ABFF83E90F}"/>
              </a:ext>
            </a:extLst>
          </p:cNvPr>
          <p:cNvPicPr>
            <a:picLocks noChangeAspect="1"/>
          </p:cNvPicPr>
          <p:nvPr/>
        </p:nvPicPr>
        <p:blipFill>
          <a:blip r:embed="rId2" cstate="email">
            <a:alphaModFix/>
            <a:extLst>
              <a:ext uri="{28A0092B-C50C-407E-A947-70E740481C1C}">
                <a14:useLocalDpi xmlns:a14="http://schemas.microsoft.com/office/drawing/2010/main"/>
              </a:ext>
            </a:extLst>
          </a:blip>
          <a:stretch>
            <a:fillRect/>
          </a:stretch>
        </p:blipFill>
        <p:spPr>
          <a:xfrm>
            <a:off x="10078747" y="5272626"/>
            <a:ext cx="534498" cy="377958"/>
          </a:xfrm>
          <a:prstGeom prst="rect">
            <a:avLst/>
          </a:prstGeom>
        </p:spPr>
      </p:pic>
      <p:sp>
        <p:nvSpPr>
          <p:cNvPr id="13" name="Title Placeholder 3">
            <a:extLst>
              <a:ext uri="{FF2B5EF4-FFF2-40B4-BE49-F238E27FC236}">
                <a16:creationId xmlns:a16="http://schemas.microsoft.com/office/drawing/2014/main" id="{E2027C07-9690-3F48-A7B8-E4285956CD9C}"/>
              </a:ext>
            </a:extLst>
          </p:cNvPr>
          <p:cNvSpPr>
            <a:spLocks noGrp="1"/>
          </p:cNvSpPr>
          <p:nvPr>
            <p:ph type="title"/>
          </p:nvPr>
        </p:nvSpPr>
        <p:spPr>
          <a:xfrm>
            <a:off x="429207" y="365126"/>
            <a:ext cx="10924593" cy="74178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2629217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Photos_Inline+text">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BE95377B-E373-482F-BEFB-A62C9032B619}"/>
              </a:ext>
            </a:extLst>
          </p:cNvPr>
          <p:cNvSpPr>
            <a:spLocks noGrp="1"/>
          </p:cNvSpPr>
          <p:nvPr>
            <p:ph type="pic" sz="quarter" idx="12"/>
          </p:nvPr>
        </p:nvSpPr>
        <p:spPr>
          <a:xfrm>
            <a:off x="562854" y="1945144"/>
            <a:ext cx="2582862" cy="2870600"/>
          </a:xfrm>
          <a:custGeom>
            <a:avLst/>
            <a:gdLst>
              <a:gd name="connsiteX0" fmla="*/ 0 w 2582862"/>
              <a:gd name="connsiteY0" fmla="*/ 0 h 2870600"/>
              <a:gd name="connsiteX1" fmla="*/ 2582862 w 2582862"/>
              <a:gd name="connsiteY1" fmla="*/ 0 h 2870600"/>
              <a:gd name="connsiteX2" fmla="*/ 2582862 w 2582862"/>
              <a:gd name="connsiteY2" fmla="*/ 2870600 h 2870600"/>
              <a:gd name="connsiteX3" fmla="*/ 1480478 w 2582862"/>
              <a:gd name="connsiteY3" fmla="*/ 2870600 h 2870600"/>
              <a:gd name="connsiteX4" fmla="*/ 1291430 w 2582862"/>
              <a:gd name="connsiteY4" fmla="*/ 2681553 h 2870600"/>
              <a:gd name="connsiteX5" fmla="*/ 1102383 w 2582862"/>
              <a:gd name="connsiteY5" fmla="*/ 2870600 h 2870600"/>
              <a:gd name="connsiteX6" fmla="*/ 0 w 2582862"/>
              <a:gd name="connsiteY6" fmla="*/ 2870600 h 287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2862" h="2870600">
                <a:moveTo>
                  <a:pt x="0" y="0"/>
                </a:moveTo>
                <a:lnTo>
                  <a:pt x="2582862" y="0"/>
                </a:lnTo>
                <a:lnTo>
                  <a:pt x="2582862" y="2870600"/>
                </a:lnTo>
                <a:lnTo>
                  <a:pt x="1480478" y="2870600"/>
                </a:lnTo>
                <a:lnTo>
                  <a:pt x="1291430" y="2681553"/>
                </a:lnTo>
                <a:lnTo>
                  <a:pt x="1102383" y="2870600"/>
                </a:lnTo>
                <a:lnTo>
                  <a:pt x="0" y="2870600"/>
                </a:lnTo>
                <a:close/>
              </a:path>
            </a:pathLst>
          </a:custGeom>
        </p:spPr>
        <p:txBody>
          <a:bodyPr wrap="square">
            <a:noAutofit/>
          </a:bodyPr>
          <a:lstStyle/>
          <a:p>
            <a:r>
              <a:rPr lang="en-US"/>
              <a:t>Click icon to add picture</a:t>
            </a:r>
            <a:endParaRPr lang="en-GB"/>
          </a:p>
        </p:txBody>
      </p:sp>
      <p:pic>
        <p:nvPicPr>
          <p:cNvPr id="8" name="Picture 7" descr="A close up of a sign&#10;&#10;Description automatically generated">
            <a:extLst>
              <a:ext uri="{FF2B5EF4-FFF2-40B4-BE49-F238E27FC236}">
                <a16:creationId xmlns:a16="http://schemas.microsoft.com/office/drawing/2014/main" id="{3D810F62-41F2-480E-A488-EEC99AC6E920}"/>
              </a:ext>
            </a:extLst>
          </p:cNvPr>
          <p:cNvPicPr>
            <a:picLocks noChangeAspect="1"/>
          </p:cNvPicPr>
          <p:nvPr/>
        </p:nvPicPr>
        <p:blipFill>
          <a:blip r:embed="rId2" cstate="email">
            <a:alphaModFix/>
            <a:extLst>
              <a:ext uri="{28A0092B-C50C-407E-A947-70E740481C1C}">
                <a14:useLocalDpi xmlns:a14="http://schemas.microsoft.com/office/drawing/2010/main"/>
              </a:ext>
            </a:extLst>
          </a:blip>
          <a:stretch>
            <a:fillRect/>
          </a:stretch>
        </p:blipFill>
        <p:spPr>
          <a:xfrm>
            <a:off x="4418432" y="4626765"/>
            <a:ext cx="534498" cy="377958"/>
          </a:xfrm>
          <a:prstGeom prst="rect">
            <a:avLst/>
          </a:prstGeom>
        </p:spPr>
      </p:pic>
      <p:pic>
        <p:nvPicPr>
          <p:cNvPr id="13" name="Picture 12" descr="A close up of a sign&#10;&#10;Description automatically generated">
            <a:extLst>
              <a:ext uri="{FF2B5EF4-FFF2-40B4-BE49-F238E27FC236}">
                <a16:creationId xmlns:a16="http://schemas.microsoft.com/office/drawing/2014/main" id="{E52A6F0D-98C0-419E-A1D0-C203E31F4433}"/>
              </a:ext>
            </a:extLst>
          </p:cNvPr>
          <p:cNvPicPr>
            <a:picLocks noChangeAspect="1"/>
          </p:cNvPicPr>
          <p:nvPr/>
        </p:nvPicPr>
        <p:blipFill>
          <a:blip r:embed="rId2" cstate="email">
            <a:alphaModFix/>
            <a:extLst>
              <a:ext uri="{28A0092B-C50C-407E-A947-70E740481C1C}">
                <a14:useLocalDpi xmlns:a14="http://schemas.microsoft.com/office/drawing/2010/main"/>
              </a:ext>
            </a:extLst>
          </a:blip>
          <a:stretch>
            <a:fillRect/>
          </a:stretch>
        </p:blipFill>
        <p:spPr>
          <a:xfrm>
            <a:off x="1587036" y="4626765"/>
            <a:ext cx="534498" cy="377958"/>
          </a:xfrm>
          <a:prstGeom prst="rect">
            <a:avLst/>
          </a:prstGeom>
        </p:spPr>
      </p:pic>
      <p:pic>
        <p:nvPicPr>
          <p:cNvPr id="15" name="Picture 14" descr="A close up of a sign&#10;&#10;Description automatically generated">
            <a:extLst>
              <a:ext uri="{FF2B5EF4-FFF2-40B4-BE49-F238E27FC236}">
                <a16:creationId xmlns:a16="http://schemas.microsoft.com/office/drawing/2014/main" id="{B496DA9E-906A-4A0E-A935-0801CFB373C0}"/>
              </a:ext>
            </a:extLst>
          </p:cNvPr>
          <p:cNvPicPr>
            <a:picLocks noChangeAspect="1"/>
          </p:cNvPicPr>
          <p:nvPr/>
        </p:nvPicPr>
        <p:blipFill>
          <a:blip r:embed="rId2" cstate="email">
            <a:alphaModFix/>
            <a:extLst>
              <a:ext uri="{28A0092B-C50C-407E-A947-70E740481C1C}">
                <a14:useLocalDpi xmlns:a14="http://schemas.microsoft.com/office/drawing/2010/main"/>
              </a:ext>
            </a:extLst>
          </a:blip>
          <a:stretch>
            <a:fillRect/>
          </a:stretch>
        </p:blipFill>
        <p:spPr>
          <a:xfrm>
            <a:off x="7249828" y="4626765"/>
            <a:ext cx="534498" cy="377958"/>
          </a:xfrm>
          <a:prstGeom prst="rect">
            <a:avLst/>
          </a:prstGeom>
        </p:spPr>
      </p:pic>
      <p:pic>
        <p:nvPicPr>
          <p:cNvPr id="17" name="Picture 16" descr="A close up of a sign&#10;&#10;Description automatically generated">
            <a:extLst>
              <a:ext uri="{FF2B5EF4-FFF2-40B4-BE49-F238E27FC236}">
                <a16:creationId xmlns:a16="http://schemas.microsoft.com/office/drawing/2014/main" id="{047369FC-0F36-42E5-9AE8-D325C91699B4}"/>
              </a:ext>
            </a:extLst>
          </p:cNvPr>
          <p:cNvPicPr>
            <a:picLocks noChangeAspect="1"/>
          </p:cNvPicPr>
          <p:nvPr/>
        </p:nvPicPr>
        <p:blipFill>
          <a:blip r:embed="rId2" cstate="email">
            <a:alphaModFix/>
            <a:extLst>
              <a:ext uri="{28A0092B-C50C-407E-A947-70E740481C1C}">
                <a14:useLocalDpi xmlns:a14="http://schemas.microsoft.com/office/drawing/2010/main"/>
              </a:ext>
            </a:extLst>
          </a:blip>
          <a:stretch>
            <a:fillRect/>
          </a:stretch>
        </p:blipFill>
        <p:spPr>
          <a:xfrm>
            <a:off x="10081224" y="4618814"/>
            <a:ext cx="534498" cy="377958"/>
          </a:xfrm>
          <a:prstGeom prst="rect">
            <a:avLst/>
          </a:prstGeom>
        </p:spPr>
      </p:pic>
      <p:sp>
        <p:nvSpPr>
          <p:cNvPr id="23" name="Picture Placeholder 22">
            <a:extLst>
              <a:ext uri="{FF2B5EF4-FFF2-40B4-BE49-F238E27FC236}">
                <a16:creationId xmlns:a16="http://schemas.microsoft.com/office/drawing/2014/main" id="{B6D2D651-6C80-4A48-9433-3820769FF6D9}"/>
              </a:ext>
            </a:extLst>
          </p:cNvPr>
          <p:cNvSpPr>
            <a:spLocks noGrp="1"/>
          </p:cNvSpPr>
          <p:nvPr>
            <p:ph type="pic" sz="quarter" idx="13"/>
          </p:nvPr>
        </p:nvSpPr>
        <p:spPr>
          <a:xfrm>
            <a:off x="3394250" y="1945144"/>
            <a:ext cx="2582862" cy="2870600"/>
          </a:xfrm>
          <a:custGeom>
            <a:avLst/>
            <a:gdLst>
              <a:gd name="connsiteX0" fmla="*/ 0 w 2582862"/>
              <a:gd name="connsiteY0" fmla="*/ 0 h 2870600"/>
              <a:gd name="connsiteX1" fmla="*/ 2582862 w 2582862"/>
              <a:gd name="connsiteY1" fmla="*/ 0 h 2870600"/>
              <a:gd name="connsiteX2" fmla="*/ 2582862 w 2582862"/>
              <a:gd name="connsiteY2" fmla="*/ 2870600 h 2870600"/>
              <a:gd name="connsiteX3" fmla="*/ 1480478 w 2582862"/>
              <a:gd name="connsiteY3" fmla="*/ 2870600 h 2870600"/>
              <a:gd name="connsiteX4" fmla="*/ 1291430 w 2582862"/>
              <a:gd name="connsiteY4" fmla="*/ 2681553 h 2870600"/>
              <a:gd name="connsiteX5" fmla="*/ 1102383 w 2582862"/>
              <a:gd name="connsiteY5" fmla="*/ 2870600 h 2870600"/>
              <a:gd name="connsiteX6" fmla="*/ 0 w 2582862"/>
              <a:gd name="connsiteY6" fmla="*/ 2870600 h 287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2862" h="2870600">
                <a:moveTo>
                  <a:pt x="0" y="0"/>
                </a:moveTo>
                <a:lnTo>
                  <a:pt x="2582862" y="0"/>
                </a:lnTo>
                <a:lnTo>
                  <a:pt x="2582862" y="2870600"/>
                </a:lnTo>
                <a:lnTo>
                  <a:pt x="1480478" y="2870600"/>
                </a:lnTo>
                <a:lnTo>
                  <a:pt x="1291430" y="2681553"/>
                </a:lnTo>
                <a:lnTo>
                  <a:pt x="1102383" y="2870600"/>
                </a:lnTo>
                <a:lnTo>
                  <a:pt x="0" y="2870600"/>
                </a:lnTo>
                <a:close/>
              </a:path>
            </a:pathLst>
          </a:custGeom>
        </p:spPr>
        <p:txBody>
          <a:bodyPr wrap="square">
            <a:noAutofit/>
          </a:bodyPr>
          <a:lstStyle/>
          <a:p>
            <a:r>
              <a:rPr lang="en-US"/>
              <a:t>Click icon to add picture</a:t>
            </a:r>
            <a:endParaRPr lang="en-GB"/>
          </a:p>
        </p:txBody>
      </p:sp>
      <p:sp>
        <p:nvSpPr>
          <p:cNvPr id="24" name="Picture Placeholder 23">
            <a:extLst>
              <a:ext uri="{FF2B5EF4-FFF2-40B4-BE49-F238E27FC236}">
                <a16:creationId xmlns:a16="http://schemas.microsoft.com/office/drawing/2014/main" id="{5BD08812-C5F5-4696-AC9F-508DDC4752B5}"/>
              </a:ext>
            </a:extLst>
          </p:cNvPr>
          <p:cNvSpPr>
            <a:spLocks noGrp="1"/>
          </p:cNvSpPr>
          <p:nvPr>
            <p:ph type="pic" sz="quarter" idx="14"/>
          </p:nvPr>
        </p:nvSpPr>
        <p:spPr>
          <a:xfrm>
            <a:off x="6225646" y="1945144"/>
            <a:ext cx="2582862" cy="2870600"/>
          </a:xfrm>
          <a:custGeom>
            <a:avLst/>
            <a:gdLst>
              <a:gd name="connsiteX0" fmla="*/ 0 w 2582862"/>
              <a:gd name="connsiteY0" fmla="*/ 0 h 2870600"/>
              <a:gd name="connsiteX1" fmla="*/ 2582862 w 2582862"/>
              <a:gd name="connsiteY1" fmla="*/ 0 h 2870600"/>
              <a:gd name="connsiteX2" fmla="*/ 2582862 w 2582862"/>
              <a:gd name="connsiteY2" fmla="*/ 2870600 h 2870600"/>
              <a:gd name="connsiteX3" fmla="*/ 1480478 w 2582862"/>
              <a:gd name="connsiteY3" fmla="*/ 2870600 h 2870600"/>
              <a:gd name="connsiteX4" fmla="*/ 1291430 w 2582862"/>
              <a:gd name="connsiteY4" fmla="*/ 2681553 h 2870600"/>
              <a:gd name="connsiteX5" fmla="*/ 1102383 w 2582862"/>
              <a:gd name="connsiteY5" fmla="*/ 2870600 h 2870600"/>
              <a:gd name="connsiteX6" fmla="*/ 0 w 2582862"/>
              <a:gd name="connsiteY6" fmla="*/ 2870600 h 287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2862" h="2870600">
                <a:moveTo>
                  <a:pt x="0" y="0"/>
                </a:moveTo>
                <a:lnTo>
                  <a:pt x="2582862" y="0"/>
                </a:lnTo>
                <a:lnTo>
                  <a:pt x="2582862" y="2870600"/>
                </a:lnTo>
                <a:lnTo>
                  <a:pt x="1480478" y="2870600"/>
                </a:lnTo>
                <a:lnTo>
                  <a:pt x="1291430" y="2681553"/>
                </a:lnTo>
                <a:lnTo>
                  <a:pt x="1102383" y="2870600"/>
                </a:lnTo>
                <a:lnTo>
                  <a:pt x="0" y="2870600"/>
                </a:lnTo>
                <a:close/>
              </a:path>
            </a:pathLst>
          </a:custGeom>
        </p:spPr>
        <p:txBody>
          <a:bodyPr wrap="square">
            <a:noAutofit/>
          </a:bodyPr>
          <a:lstStyle/>
          <a:p>
            <a:r>
              <a:rPr lang="en-US"/>
              <a:t>Click icon to add picture</a:t>
            </a:r>
            <a:endParaRPr lang="en-GB"/>
          </a:p>
        </p:txBody>
      </p:sp>
      <p:sp>
        <p:nvSpPr>
          <p:cNvPr id="25" name="Picture Placeholder 24">
            <a:extLst>
              <a:ext uri="{FF2B5EF4-FFF2-40B4-BE49-F238E27FC236}">
                <a16:creationId xmlns:a16="http://schemas.microsoft.com/office/drawing/2014/main" id="{3A597752-E190-4771-B02E-160A088E0005}"/>
              </a:ext>
            </a:extLst>
          </p:cNvPr>
          <p:cNvSpPr>
            <a:spLocks noGrp="1"/>
          </p:cNvSpPr>
          <p:nvPr>
            <p:ph type="pic" sz="quarter" idx="15"/>
          </p:nvPr>
        </p:nvSpPr>
        <p:spPr>
          <a:xfrm>
            <a:off x="9057042" y="1945144"/>
            <a:ext cx="2582862" cy="2870600"/>
          </a:xfrm>
          <a:custGeom>
            <a:avLst/>
            <a:gdLst>
              <a:gd name="connsiteX0" fmla="*/ 0 w 2582862"/>
              <a:gd name="connsiteY0" fmla="*/ 0 h 2870600"/>
              <a:gd name="connsiteX1" fmla="*/ 2582862 w 2582862"/>
              <a:gd name="connsiteY1" fmla="*/ 0 h 2870600"/>
              <a:gd name="connsiteX2" fmla="*/ 2582862 w 2582862"/>
              <a:gd name="connsiteY2" fmla="*/ 2870600 h 2870600"/>
              <a:gd name="connsiteX3" fmla="*/ 1480478 w 2582862"/>
              <a:gd name="connsiteY3" fmla="*/ 2870600 h 2870600"/>
              <a:gd name="connsiteX4" fmla="*/ 1291430 w 2582862"/>
              <a:gd name="connsiteY4" fmla="*/ 2681553 h 2870600"/>
              <a:gd name="connsiteX5" fmla="*/ 1102383 w 2582862"/>
              <a:gd name="connsiteY5" fmla="*/ 2870600 h 2870600"/>
              <a:gd name="connsiteX6" fmla="*/ 0 w 2582862"/>
              <a:gd name="connsiteY6" fmla="*/ 2870600 h 287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2862" h="2870600">
                <a:moveTo>
                  <a:pt x="0" y="0"/>
                </a:moveTo>
                <a:lnTo>
                  <a:pt x="2582862" y="0"/>
                </a:lnTo>
                <a:lnTo>
                  <a:pt x="2582862" y="2870600"/>
                </a:lnTo>
                <a:lnTo>
                  <a:pt x="1480478" y="2870600"/>
                </a:lnTo>
                <a:lnTo>
                  <a:pt x="1291430" y="2681553"/>
                </a:lnTo>
                <a:lnTo>
                  <a:pt x="1102383" y="2870600"/>
                </a:lnTo>
                <a:lnTo>
                  <a:pt x="0" y="2870600"/>
                </a:lnTo>
                <a:close/>
              </a:path>
            </a:pathLst>
          </a:custGeom>
        </p:spPr>
        <p:txBody>
          <a:bodyPr wrap="square">
            <a:noAutofit/>
          </a:bodyPr>
          <a:lstStyle/>
          <a:p>
            <a:r>
              <a:rPr lang="en-US"/>
              <a:t>Click icon to add picture</a:t>
            </a:r>
            <a:endParaRPr lang="en-GB"/>
          </a:p>
        </p:txBody>
      </p:sp>
      <p:sp>
        <p:nvSpPr>
          <p:cNvPr id="27" name="Text Placeholder 26">
            <a:extLst>
              <a:ext uri="{FF2B5EF4-FFF2-40B4-BE49-F238E27FC236}">
                <a16:creationId xmlns:a16="http://schemas.microsoft.com/office/drawing/2014/main" id="{AB22EFB6-88D6-4687-BC84-8F249BE56229}"/>
              </a:ext>
            </a:extLst>
          </p:cNvPr>
          <p:cNvSpPr>
            <a:spLocks noGrp="1"/>
          </p:cNvSpPr>
          <p:nvPr>
            <p:ph type="body" sz="quarter" idx="16"/>
          </p:nvPr>
        </p:nvSpPr>
        <p:spPr>
          <a:xfrm>
            <a:off x="562855" y="5004132"/>
            <a:ext cx="2582862" cy="872793"/>
          </a:xfrm>
          <a:prstGeom prst="rect">
            <a:avLst/>
          </a:prstGeom>
        </p:spPr>
        <p:txBody>
          <a:bodyPr lIns="180000" tIns="180000" rIns="180000" bIns="180000"/>
          <a:lstStyle>
            <a:lvl1pPr algn="ctr">
              <a:defRPr sz="1100"/>
            </a:lvl1pPr>
          </a:lstStyle>
          <a:p>
            <a:pPr lvl="0"/>
            <a:r>
              <a:rPr lang="en-US"/>
              <a:t>Click to edit Master text styles</a:t>
            </a:r>
          </a:p>
        </p:txBody>
      </p:sp>
      <p:sp>
        <p:nvSpPr>
          <p:cNvPr id="30" name="Text Placeholder 26">
            <a:extLst>
              <a:ext uri="{FF2B5EF4-FFF2-40B4-BE49-F238E27FC236}">
                <a16:creationId xmlns:a16="http://schemas.microsoft.com/office/drawing/2014/main" id="{45285631-BA3C-4EAE-AB79-FF0B58CB8A3B}"/>
              </a:ext>
            </a:extLst>
          </p:cNvPr>
          <p:cNvSpPr>
            <a:spLocks noGrp="1"/>
          </p:cNvSpPr>
          <p:nvPr>
            <p:ph type="body" sz="quarter" idx="17"/>
          </p:nvPr>
        </p:nvSpPr>
        <p:spPr>
          <a:xfrm>
            <a:off x="3394250" y="5004132"/>
            <a:ext cx="2582862" cy="872793"/>
          </a:xfrm>
          <a:prstGeom prst="rect">
            <a:avLst/>
          </a:prstGeom>
        </p:spPr>
        <p:txBody>
          <a:bodyPr lIns="180000" tIns="180000" rIns="180000" bIns="180000"/>
          <a:lstStyle>
            <a:lvl1pPr algn="ctr">
              <a:defRPr sz="1100"/>
            </a:lvl1pPr>
          </a:lstStyle>
          <a:p>
            <a:pPr lvl="0"/>
            <a:r>
              <a:rPr lang="en-US"/>
              <a:t>Click to edit Master text styles</a:t>
            </a:r>
          </a:p>
        </p:txBody>
      </p:sp>
      <p:sp>
        <p:nvSpPr>
          <p:cNvPr id="31" name="Text Placeholder 26">
            <a:extLst>
              <a:ext uri="{FF2B5EF4-FFF2-40B4-BE49-F238E27FC236}">
                <a16:creationId xmlns:a16="http://schemas.microsoft.com/office/drawing/2014/main" id="{FAB33887-5AC9-4914-9915-BEB9D4F16F10}"/>
              </a:ext>
            </a:extLst>
          </p:cNvPr>
          <p:cNvSpPr>
            <a:spLocks noGrp="1"/>
          </p:cNvSpPr>
          <p:nvPr>
            <p:ph type="body" sz="quarter" idx="18"/>
          </p:nvPr>
        </p:nvSpPr>
        <p:spPr>
          <a:xfrm>
            <a:off x="6225646" y="5004132"/>
            <a:ext cx="2582862" cy="872793"/>
          </a:xfrm>
          <a:prstGeom prst="rect">
            <a:avLst/>
          </a:prstGeom>
        </p:spPr>
        <p:txBody>
          <a:bodyPr lIns="180000" tIns="180000" rIns="180000" bIns="180000"/>
          <a:lstStyle>
            <a:lvl1pPr algn="ctr">
              <a:defRPr sz="1100"/>
            </a:lvl1pPr>
          </a:lstStyle>
          <a:p>
            <a:pPr lvl="0"/>
            <a:r>
              <a:rPr lang="en-US"/>
              <a:t>Click to edit Master text styles</a:t>
            </a:r>
          </a:p>
        </p:txBody>
      </p:sp>
      <p:sp>
        <p:nvSpPr>
          <p:cNvPr id="36" name="Text Placeholder 26">
            <a:extLst>
              <a:ext uri="{FF2B5EF4-FFF2-40B4-BE49-F238E27FC236}">
                <a16:creationId xmlns:a16="http://schemas.microsoft.com/office/drawing/2014/main" id="{8A2140AD-834F-46D5-8F74-9AD267423785}"/>
              </a:ext>
            </a:extLst>
          </p:cNvPr>
          <p:cNvSpPr>
            <a:spLocks noGrp="1"/>
          </p:cNvSpPr>
          <p:nvPr>
            <p:ph type="body" sz="quarter" idx="19"/>
          </p:nvPr>
        </p:nvSpPr>
        <p:spPr>
          <a:xfrm>
            <a:off x="9057042" y="5004132"/>
            <a:ext cx="2582862" cy="872793"/>
          </a:xfrm>
          <a:prstGeom prst="rect">
            <a:avLst/>
          </a:prstGeom>
        </p:spPr>
        <p:txBody>
          <a:bodyPr lIns="180000" tIns="180000" rIns="180000" bIns="180000"/>
          <a:lstStyle>
            <a:lvl1pPr algn="ctr">
              <a:defRPr sz="1100"/>
            </a:lvl1pPr>
          </a:lstStyle>
          <a:p>
            <a:pPr lvl="0"/>
            <a:r>
              <a:rPr lang="en-US"/>
              <a:t>Click to edit Master text styles</a:t>
            </a:r>
          </a:p>
        </p:txBody>
      </p:sp>
      <p:sp>
        <p:nvSpPr>
          <p:cNvPr id="18" name="Title Placeholder 3">
            <a:extLst>
              <a:ext uri="{FF2B5EF4-FFF2-40B4-BE49-F238E27FC236}">
                <a16:creationId xmlns:a16="http://schemas.microsoft.com/office/drawing/2014/main" id="{73A58177-2673-1E4A-B71D-5D2670710780}"/>
              </a:ext>
            </a:extLst>
          </p:cNvPr>
          <p:cNvSpPr>
            <a:spLocks noGrp="1"/>
          </p:cNvSpPr>
          <p:nvPr>
            <p:ph type="title"/>
          </p:nvPr>
        </p:nvSpPr>
        <p:spPr>
          <a:xfrm>
            <a:off x="429207" y="365126"/>
            <a:ext cx="10924593" cy="74178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282090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Title">
    <p:spTree>
      <p:nvGrpSpPr>
        <p:cNvPr id="1" name=""/>
        <p:cNvGrpSpPr/>
        <p:nvPr/>
      </p:nvGrpSpPr>
      <p:grpSpPr>
        <a:xfrm>
          <a:off x="0" y="0"/>
          <a:ext cx="0" cy="0"/>
          <a:chOff x="0" y="0"/>
          <a:chExt cx="0" cy="0"/>
        </a:xfrm>
      </p:grpSpPr>
      <p:sp>
        <p:nvSpPr>
          <p:cNvPr id="10" name="Rectangle 1">
            <a:extLst>
              <a:ext uri="{FF2B5EF4-FFF2-40B4-BE49-F238E27FC236}">
                <a16:creationId xmlns:a16="http://schemas.microsoft.com/office/drawing/2014/main" id="{16F4F6AA-9D7B-DC40-9ED9-621A7F95E620}"/>
              </a:ext>
            </a:extLst>
          </p:cNvPr>
          <p:cNvSpPr/>
          <p:nvPr userDrawn="1"/>
        </p:nvSpPr>
        <p:spPr>
          <a:xfrm>
            <a:off x="10731501" y="0"/>
            <a:ext cx="1460499" cy="1463040"/>
          </a:xfrm>
          <a:prstGeom prst="rect">
            <a:avLst/>
          </a:prstGeom>
          <a:solidFill>
            <a:srgbClr val="43D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0661EE70-5490-4043-B76B-18491A029280}"/>
              </a:ext>
            </a:extLst>
          </p:cNvPr>
          <p:cNvSpPr/>
          <p:nvPr userDrawn="1"/>
        </p:nvSpPr>
        <p:spPr>
          <a:xfrm>
            <a:off x="0" y="-1"/>
            <a:ext cx="4619625"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EC894D0-CFA4-401C-8D36-BE106F56C1E4}"/>
              </a:ext>
            </a:extLst>
          </p:cNvPr>
          <p:cNvSpPr>
            <a:spLocks noGrp="1"/>
          </p:cNvSpPr>
          <p:nvPr>
            <p:ph type="title"/>
          </p:nvPr>
        </p:nvSpPr>
        <p:spPr>
          <a:xfrm>
            <a:off x="440267" y="467361"/>
            <a:ext cx="3598333" cy="3576320"/>
          </a:xfrm>
          <a:prstGeom prst="rect">
            <a:avLst/>
          </a:prstGeom>
        </p:spPr>
        <p:txBody>
          <a:bodyPr anchor="b">
            <a:normAutofit/>
          </a:bodyPr>
          <a:lstStyle>
            <a:lvl1pPr>
              <a:defRPr sz="4000"/>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CBC07378-A0DE-4668-9D54-C324E5D21E28}"/>
              </a:ext>
            </a:extLst>
          </p:cNvPr>
          <p:cNvSpPr>
            <a:spLocks noGrp="1"/>
          </p:cNvSpPr>
          <p:nvPr>
            <p:ph type="body" idx="1"/>
          </p:nvPr>
        </p:nvSpPr>
        <p:spPr>
          <a:xfrm>
            <a:off x="440267" y="4781974"/>
            <a:ext cx="3598333" cy="751840"/>
          </a:xfrm>
          <a:prstGeom prst="rect">
            <a:avLst/>
          </a:prstGeom>
        </p:spPr>
        <p:txBody>
          <a:bodyPr>
            <a:normAutofit/>
          </a:bodyPr>
          <a:lstStyle>
            <a:lvl1pPr marL="0" indent="0">
              <a:buNone/>
              <a:defRPr sz="16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Rectangle 1">
            <a:extLst>
              <a:ext uri="{FF2B5EF4-FFF2-40B4-BE49-F238E27FC236}">
                <a16:creationId xmlns:a16="http://schemas.microsoft.com/office/drawing/2014/main" id="{C022F777-4A2E-894F-9E6F-A2129F245B44}"/>
              </a:ext>
            </a:extLst>
          </p:cNvPr>
          <p:cNvSpPr/>
          <p:nvPr userDrawn="1"/>
        </p:nvSpPr>
        <p:spPr>
          <a:xfrm>
            <a:off x="4084991" y="5402911"/>
            <a:ext cx="1460499" cy="1463040"/>
          </a:xfrm>
          <a:prstGeom prst="rect">
            <a:avLst/>
          </a:prstGeom>
          <a:solidFill>
            <a:srgbClr val="43D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Picture Placeholder 13">
            <a:extLst>
              <a:ext uri="{FF2B5EF4-FFF2-40B4-BE49-F238E27FC236}">
                <a16:creationId xmlns:a16="http://schemas.microsoft.com/office/drawing/2014/main" id="{E1500906-12A6-4D93-90A4-3A4797501C35}"/>
              </a:ext>
            </a:extLst>
          </p:cNvPr>
          <p:cNvSpPr>
            <a:spLocks noGrp="1"/>
          </p:cNvSpPr>
          <p:nvPr>
            <p:ph type="pic" sz="quarter" idx="13"/>
          </p:nvPr>
        </p:nvSpPr>
        <p:spPr>
          <a:xfrm>
            <a:off x="4619627" y="531285"/>
            <a:ext cx="7019778" cy="5805598"/>
          </a:xfrm>
          <a:prstGeom prst="rect">
            <a:avLst/>
          </a:prstGeom>
          <a:solidFill>
            <a:schemeClr val="bg1"/>
          </a:solidFill>
          <a:ln>
            <a:noFill/>
          </a:ln>
        </p:spPr>
        <p:txBody>
          <a:bodyPr/>
          <a:lstStyle>
            <a:lvl1pPr>
              <a:defRPr/>
            </a:lvl1pPr>
          </a:lstStyle>
          <a:p>
            <a:r>
              <a:rPr lang="en-US"/>
              <a:t>Click icon to add picture</a:t>
            </a:r>
            <a:endParaRPr lang="en-GB" dirty="0"/>
          </a:p>
        </p:txBody>
      </p:sp>
    </p:spTree>
    <p:extLst>
      <p:ext uri="{BB962C8B-B14F-4D97-AF65-F5344CB8AC3E}">
        <p14:creationId xmlns:p14="http://schemas.microsoft.com/office/powerpoint/2010/main" val="3724331449"/>
      </p:ext>
    </p:extLst>
  </p:cSld>
  <p:clrMapOvr>
    <a:masterClrMapping/>
  </p:clrMapOvr>
  <p:extLst>
    <p:ext uri="{DCECCB84-F9BA-43D5-87BE-67443E8EF086}">
      <p15:sldGuideLst xmlns:p15="http://schemas.microsoft.com/office/powerpoint/2012/main">
        <p15:guide id="1" orient="horz" pos="3997">
          <p15:clr>
            <a:srgbClr val="FBAE40"/>
          </p15:clr>
        </p15:guide>
        <p15:guide id="2" pos="291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Photos_Grid">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14CEEBC1-E60F-49E5-8DA5-31FD562E130B}"/>
              </a:ext>
            </a:extLst>
          </p:cNvPr>
          <p:cNvSpPr>
            <a:spLocks noGrp="1"/>
          </p:cNvSpPr>
          <p:nvPr>
            <p:ph type="pic" sz="quarter" idx="12"/>
          </p:nvPr>
        </p:nvSpPr>
        <p:spPr>
          <a:xfrm>
            <a:off x="562881" y="1945171"/>
            <a:ext cx="5435573" cy="1749425"/>
          </a:xfrm>
          <a:custGeom>
            <a:avLst/>
            <a:gdLst>
              <a:gd name="connsiteX0" fmla="*/ 0 w 5435573"/>
              <a:gd name="connsiteY0" fmla="*/ 0 h 1749425"/>
              <a:gd name="connsiteX1" fmla="*/ 5435573 w 5435573"/>
              <a:gd name="connsiteY1" fmla="*/ 0 h 1749425"/>
              <a:gd name="connsiteX2" fmla="*/ 5435573 w 5435573"/>
              <a:gd name="connsiteY2" fmla="*/ 1749425 h 1749425"/>
              <a:gd name="connsiteX3" fmla="*/ 0 w 5435573"/>
              <a:gd name="connsiteY3" fmla="*/ 1749425 h 1749425"/>
              <a:gd name="connsiteX4" fmla="*/ 0 w 5435573"/>
              <a:gd name="connsiteY4" fmla="*/ 1063712 h 1749425"/>
              <a:gd name="connsiteX5" fmla="*/ 189001 w 5435573"/>
              <a:gd name="connsiteY5" fmla="*/ 874712 h 1749425"/>
              <a:gd name="connsiteX6" fmla="*/ 0 w 5435573"/>
              <a:gd name="connsiteY6" fmla="*/ 685711 h 174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5573" h="1749425">
                <a:moveTo>
                  <a:pt x="0" y="0"/>
                </a:moveTo>
                <a:lnTo>
                  <a:pt x="5435573" y="0"/>
                </a:lnTo>
                <a:lnTo>
                  <a:pt x="5435573" y="1749425"/>
                </a:lnTo>
                <a:lnTo>
                  <a:pt x="0" y="1749425"/>
                </a:lnTo>
                <a:lnTo>
                  <a:pt x="0" y="1063712"/>
                </a:lnTo>
                <a:lnTo>
                  <a:pt x="189001" y="874712"/>
                </a:lnTo>
                <a:lnTo>
                  <a:pt x="0" y="685711"/>
                </a:lnTo>
                <a:close/>
              </a:path>
            </a:pathLst>
          </a:custGeom>
        </p:spPr>
        <p:txBody>
          <a:bodyPr wrap="square">
            <a:noAutofit/>
          </a:bodyPr>
          <a:lstStyle/>
          <a:p>
            <a:r>
              <a:rPr lang="en-US"/>
              <a:t>Click icon to add picture</a:t>
            </a:r>
            <a:endParaRPr lang="en-GB"/>
          </a:p>
        </p:txBody>
      </p:sp>
      <p:sp>
        <p:nvSpPr>
          <p:cNvPr id="33" name="Picture Placeholder 32">
            <a:extLst>
              <a:ext uri="{FF2B5EF4-FFF2-40B4-BE49-F238E27FC236}">
                <a16:creationId xmlns:a16="http://schemas.microsoft.com/office/drawing/2014/main" id="{53BF4CC7-4C13-47FC-9F7C-EF07AEED173B}"/>
              </a:ext>
            </a:extLst>
          </p:cNvPr>
          <p:cNvSpPr>
            <a:spLocks noGrp="1"/>
          </p:cNvSpPr>
          <p:nvPr>
            <p:ph type="pic" sz="quarter" idx="13"/>
          </p:nvPr>
        </p:nvSpPr>
        <p:spPr>
          <a:xfrm>
            <a:off x="6215062" y="1945171"/>
            <a:ext cx="5435573" cy="1749425"/>
          </a:xfrm>
          <a:custGeom>
            <a:avLst/>
            <a:gdLst>
              <a:gd name="connsiteX0" fmla="*/ 0 w 5435573"/>
              <a:gd name="connsiteY0" fmla="*/ 0 h 1749425"/>
              <a:gd name="connsiteX1" fmla="*/ 5435573 w 5435573"/>
              <a:gd name="connsiteY1" fmla="*/ 0 h 1749425"/>
              <a:gd name="connsiteX2" fmla="*/ 5435573 w 5435573"/>
              <a:gd name="connsiteY2" fmla="*/ 650568 h 1749425"/>
              <a:gd name="connsiteX3" fmla="*/ 5211429 w 5435573"/>
              <a:gd name="connsiteY3" fmla="*/ 874712 h 1749425"/>
              <a:gd name="connsiteX4" fmla="*/ 5435573 w 5435573"/>
              <a:gd name="connsiteY4" fmla="*/ 1098856 h 1749425"/>
              <a:gd name="connsiteX5" fmla="*/ 5435573 w 5435573"/>
              <a:gd name="connsiteY5" fmla="*/ 1749425 h 1749425"/>
              <a:gd name="connsiteX6" fmla="*/ 0 w 5435573"/>
              <a:gd name="connsiteY6" fmla="*/ 1749425 h 174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5573" h="1749425">
                <a:moveTo>
                  <a:pt x="0" y="0"/>
                </a:moveTo>
                <a:lnTo>
                  <a:pt x="5435573" y="0"/>
                </a:lnTo>
                <a:lnTo>
                  <a:pt x="5435573" y="650568"/>
                </a:lnTo>
                <a:lnTo>
                  <a:pt x="5211429" y="874712"/>
                </a:lnTo>
                <a:lnTo>
                  <a:pt x="5435573" y="1098856"/>
                </a:lnTo>
                <a:lnTo>
                  <a:pt x="5435573" y="1749425"/>
                </a:lnTo>
                <a:lnTo>
                  <a:pt x="0" y="1749425"/>
                </a:lnTo>
                <a:close/>
              </a:path>
            </a:pathLst>
          </a:custGeom>
        </p:spPr>
        <p:txBody>
          <a:bodyPr wrap="square">
            <a:noAutofit/>
          </a:bodyPr>
          <a:lstStyle/>
          <a:p>
            <a:r>
              <a:rPr lang="en-US"/>
              <a:t>Click icon to add picture</a:t>
            </a:r>
            <a:endParaRPr lang="en-GB"/>
          </a:p>
        </p:txBody>
      </p:sp>
      <p:sp>
        <p:nvSpPr>
          <p:cNvPr id="29" name="Picture Placeholder 28">
            <a:extLst>
              <a:ext uri="{FF2B5EF4-FFF2-40B4-BE49-F238E27FC236}">
                <a16:creationId xmlns:a16="http://schemas.microsoft.com/office/drawing/2014/main" id="{6BDC9770-EA88-4782-BF44-E95E958C8A5C}"/>
              </a:ext>
            </a:extLst>
          </p:cNvPr>
          <p:cNvSpPr>
            <a:spLocks noGrp="1"/>
          </p:cNvSpPr>
          <p:nvPr>
            <p:ph type="pic" sz="quarter" idx="14"/>
          </p:nvPr>
        </p:nvSpPr>
        <p:spPr>
          <a:xfrm>
            <a:off x="562881" y="3902312"/>
            <a:ext cx="5435573" cy="1749425"/>
          </a:xfrm>
          <a:custGeom>
            <a:avLst/>
            <a:gdLst>
              <a:gd name="connsiteX0" fmla="*/ 0 w 5435573"/>
              <a:gd name="connsiteY0" fmla="*/ 0 h 1749425"/>
              <a:gd name="connsiteX1" fmla="*/ 5435573 w 5435573"/>
              <a:gd name="connsiteY1" fmla="*/ 0 h 1749425"/>
              <a:gd name="connsiteX2" fmla="*/ 5435573 w 5435573"/>
              <a:gd name="connsiteY2" fmla="*/ 1749425 h 1749425"/>
              <a:gd name="connsiteX3" fmla="*/ 0 w 5435573"/>
              <a:gd name="connsiteY3" fmla="*/ 1749425 h 1749425"/>
              <a:gd name="connsiteX4" fmla="*/ 0 w 5435573"/>
              <a:gd name="connsiteY4" fmla="*/ 1063712 h 1749425"/>
              <a:gd name="connsiteX5" fmla="*/ 189001 w 5435573"/>
              <a:gd name="connsiteY5" fmla="*/ 874712 h 1749425"/>
              <a:gd name="connsiteX6" fmla="*/ 0 w 5435573"/>
              <a:gd name="connsiteY6" fmla="*/ 685711 h 174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5573" h="1749425">
                <a:moveTo>
                  <a:pt x="0" y="0"/>
                </a:moveTo>
                <a:lnTo>
                  <a:pt x="5435573" y="0"/>
                </a:lnTo>
                <a:lnTo>
                  <a:pt x="5435573" y="1749425"/>
                </a:lnTo>
                <a:lnTo>
                  <a:pt x="0" y="1749425"/>
                </a:lnTo>
                <a:lnTo>
                  <a:pt x="0" y="1063712"/>
                </a:lnTo>
                <a:lnTo>
                  <a:pt x="189001" y="874712"/>
                </a:lnTo>
                <a:lnTo>
                  <a:pt x="0" y="685711"/>
                </a:lnTo>
                <a:close/>
              </a:path>
            </a:pathLst>
          </a:custGeom>
        </p:spPr>
        <p:txBody>
          <a:bodyPr wrap="square">
            <a:noAutofit/>
          </a:bodyPr>
          <a:lstStyle/>
          <a:p>
            <a:r>
              <a:rPr lang="en-US"/>
              <a:t>Click icon to add picture</a:t>
            </a:r>
            <a:endParaRPr lang="en-GB"/>
          </a:p>
        </p:txBody>
      </p:sp>
      <p:pic>
        <p:nvPicPr>
          <p:cNvPr id="16" name="Picture 15" descr="A picture containing clock&#10;&#10;Description automatically generated">
            <a:extLst>
              <a:ext uri="{FF2B5EF4-FFF2-40B4-BE49-F238E27FC236}">
                <a16:creationId xmlns:a16="http://schemas.microsoft.com/office/drawing/2014/main" id="{0FAD8659-85F3-4F51-8B10-CB1FB6DB9DB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33657" y="2552181"/>
            <a:ext cx="378000" cy="535401"/>
          </a:xfrm>
          <a:prstGeom prst="rect">
            <a:avLst/>
          </a:prstGeom>
        </p:spPr>
      </p:pic>
      <p:pic>
        <p:nvPicPr>
          <p:cNvPr id="11" name="Picture 10" descr="A close up of a sign&#10;&#10;Description automatically generated">
            <a:extLst>
              <a:ext uri="{FF2B5EF4-FFF2-40B4-BE49-F238E27FC236}">
                <a16:creationId xmlns:a16="http://schemas.microsoft.com/office/drawing/2014/main" id="{547773C1-5B14-4133-88BD-AB242A58F2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832" y="2552182"/>
            <a:ext cx="378000" cy="535401"/>
          </a:xfrm>
          <a:prstGeom prst="rect">
            <a:avLst/>
          </a:prstGeom>
        </p:spPr>
      </p:pic>
      <p:sp>
        <p:nvSpPr>
          <p:cNvPr id="35" name="Picture Placeholder 34">
            <a:extLst>
              <a:ext uri="{FF2B5EF4-FFF2-40B4-BE49-F238E27FC236}">
                <a16:creationId xmlns:a16="http://schemas.microsoft.com/office/drawing/2014/main" id="{1E6CB47E-649B-425E-B0D9-D98034F99120}"/>
              </a:ext>
            </a:extLst>
          </p:cNvPr>
          <p:cNvSpPr>
            <a:spLocks noGrp="1"/>
          </p:cNvSpPr>
          <p:nvPr>
            <p:ph type="pic" sz="quarter" idx="16"/>
          </p:nvPr>
        </p:nvSpPr>
        <p:spPr>
          <a:xfrm>
            <a:off x="6215062" y="3908795"/>
            <a:ext cx="5435573" cy="1749425"/>
          </a:xfrm>
          <a:custGeom>
            <a:avLst/>
            <a:gdLst>
              <a:gd name="connsiteX0" fmla="*/ 0 w 5435573"/>
              <a:gd name="connsiteY0" fmla="*/ 0 h 1749425"/>
              <a:gd name="connsiteX1" fmla="*/ 5435573 w 5435573"/>
              <a:gd name="connsiteY1" fmla="*/ 0 h 1749425"/>
              <a:gd name="connsiteX2" fmla="*/ 5435573 w 5435573"/>
              <a:gd name="connsiteY2" fmla="*/ 650568 h 1749425"/>
              <a:gd name="connsiteX3" fmla="*/ 5211429 w 5435573"/>
              <a:gd name="connsiteY3" fmla="*/ 874712 h 1749425"/>
              <a:gd name="connsiteX4" fmla="*/ 5435573 w 5435573"/>
              <a:gd name="connsiteY4" fmla="*/ 1098856 h 1749425"/>
              <a:gd name="connsiteX5" fmla="*/ 5435573 w 5435573"/>
              <a:gd name="connsiteY5" fmla="*/ 1749425 h 1749425"/>
              <a:gd name="connsiteX6" fmla="*/ 0 w 5435573"/>
              <a:gd name="connsiteY6" fmla="*/ 1749425 h 174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5573" h="1749425">
                <a:moveTo>
                  <a:pt x="0" y="0"/>
                </a:moveTo>
                <a:lnTo>
                  <a:pt x="5435573" y="0"/>
                </a:lnTo>
                <a:lnTo>
                  <a:pt x="5435573" y="650568"/>
                </a:lnTo>
                <a:lnTo>
                  <a:pt x="5211429" y="874712"/>
                </a:lnTo>
                <a:lnTo>
                  <a:pt x="5435573" y="1098856"/>
                </a:lnTo>
                <a:lnTo>
                  <a:pt x="5435573" y="1749425"/>
                </a:lnTo>
                <a:lnTo>
                  <a:pt x="0" y="1749425"/>
                </a:lnTo>
                <a:close/>
              </a:path>
            </a:pathLst>
          </a:custGeom>
        </p:spPr>
        <p:txBody>
          <a:bodyPr wrap="square">
            <a:noAutofit/>
          </a:bodyPr>
          <a:lstStyle/>
          <a:p>
            <a:r>
              <a:rPr lang="en-US"/>
              <a:t>Click icon to add picture</a:t>
            </a:r>
            <a:endParaRPr lang="en-GB"/>
          </a:p>
        </p:txBody>
      </p:sp>
      <p:pic>
        <p:nvPicPr>
          <p:cNvPr id="37" name="Picture 36" descr="A picture containing clock&#10;&#10;Description automatically generated">
            <a:extLst>
              <a:ext uri="{FF2B5EF4-FFF2-40B4-BE49-F238E27FC236}">
                <a16:creationId xmlns:a16="http://schemas.microsoft.com/office/drawing/2014/main" id="{49CB0F70-385D-4DD1-9D2E-27EEA746B6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33657" y="4515805"/>
            <a:ext cx="378000" cy="535401"/>
          </a:xfrm>
          <a:prstGeom prst="rect">
            <a:avLst/>
          </a:prstGeom>
        </p:spPr>
      </p:pic>
      <p:pic>
        <p:nvPicPr>
          <p:cNvPr id="38" name="Picture 37" descr="A close up of a sign&#10;&#10;Description automatically generated">
            <a:extLst>
              <a:ext uri="{FF2B5EF4-FFF2-40B4-BE49-F238E27FC236}">
                <a16:creationId xmlns:a16="http://schemas.microsoft.com/office/drawing/2014/main" id="{2E6914E4-E41E-4D6F-92DE-8CD35AA89E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832" y="4515806"/>
            <a:ext cx="378000" cy="535401"/>
          </a:xfrm>
          <a:prstGeom prst="rect">
            <a:avLst/>
          </a:prstGeom>
        </p:spPr>
      </p:pic>
      <p:sp>
        <p:nvSpPr>
          <p:cNvPr id="13" name="Title Placeholder 3">
            <a:extLst>
              <a:ext uri="{FF2B5EF4-FFF2-40B4-BE49-F238E27FC236}">
                <a16:creationId xmlns:a16="http://schemas.microsoft.com/office/drawing/2014/main" id="{C0B4C7B6-AC8A-5C49-A124-AC2DDCECE751}"/>
              </a:ext>
            </a:extLst>
          </p:cNvPr>
          <p:cNvSpPr>
            <a:spLocks noGrp="1"/>
          </p:cNvSpPr>
          <p:nvPr>
            <p:ph type="title"/>
          </p:nvPr>
        </p:nvSpPr>
        <p:spPr>
          <a:xfrm>
            <a:off x="429207" y="365126"/>
            <a:ext cx="10924593" cy="74178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41139778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Photos_Grid+text">
    <p:spTree>
      <p:nvGrpSpPr>
        <p:cNvPr id="1" name=""/>
        <p:cNvGrpSpPr/>
        <p:nvPr/>
      </p:nvGrpSpPr>
      <p:grpSpPr>
        <a:xfrm>
          <a:off x="0" y="0"/>
          <a:ext cx="0" cy="0"/>
          <a:chOff x="0" y="0"/>
          <a:chExt cx="0" cy="0"/>
        </a:xfrm>
      </p:grpSpPr>
      <p:pic>
        <p:nvPicPr>
          <p:cNvPr id="11" name="Picture 10" descr="A close up of a sign&#10;&#10;Description automatically generated">
            <a:extLst>
              <a:ext uri="{FF2B5EF4-FFF2-40B4-BE49-F238E27FC236}">
                <a16:creationId xmlns:a16="http://schemas.microsoft.com/office/drawing/2014/main" id="{547773C1-5B14-4133-88BD-AB242A58F2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40732" y="2552182"/>
            <a:ext cx="378000" cy="535401"/>
          </a:xfrm>
          <a:prstGeom prst="rect">
            <a:avLst/>
          </a:prstGeom>
        </p:spPr>
      </p:pic>
      <p:pic>
        <p:nvPicPr>
          <p:cNvPr id="38" name="Picture 37" descr="A close up of a sign&#10;&#10;Description automatically generated">
            <a:extLst>
              <a:ext uri="{FF2B5EF4-FFF2-40B4-BE49-F238E27FC236}">
                <a16:creationId xmlns:a16="http://schemas.microsoft.com/office/drawing/2014/main" id="{2E6914E4-E41E-4D6F-92DE-8CD35AA89E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40732" y="4537322"/>
            <a:ext cx="378000" cy="535401"/>
          </a:xfrm>
          <a:prstGeom prst="rect">
            <a:avLst/>
          </a:prstGeom>
        </p:spPr>
      </p:pic>
      <p:pic>
        <p:nvPicPr>
          <p:cNvPr id="16" name="Picture 15" descr="A picture containing clock&#10;&#10;Description automatically generated">
            <a:extLst>
              <a:ext uri="{FF2B5EF4-FFF2-40B4-BE49-F238E27FC236}">
                <a16:creationId xmlns:a16="http://schemas.microsoft.com/office/drawing/2014/main" id="{0FAD8659-85F3-4F51-8B10-CB1FB6DB9D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5542" y="2552181"/>
            <a:ext cx="378000" cy="535401"/>
          </a:xfrm>
          <a:prstGeom prst="rect">
            <a:avLst/>
          </a:prstGeom>
        </p:spPr>
      </p:pic>
      <p:pic>
        <p:nvPicPr>
          <p:cNvPr id="37" name="Picture 36" descr="A picture containing clock&#10;&#10;Description automatically generated">
            <a:extLst>
              <a:ext uri="{FF2B5EF4-FFF2-40B4-BE49-F238E27FC236}">
                <a16:creationId xmlns:a16="http://schemas.microsoft.com/office/drawing/2014/main" id="{49CB0F70-385D-4DD1-9D2E-27EEA746B6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5542" y="4537321"/>
            <a:ext cx="378000" cy="535401"/>
          </a:xfrm>
          <a:prstGeom prst="rect">
            <a:avLst/>
          </a:prstGeom>
        </p:spPr>
      </p:pic>
      <p:sp>
        <p:nvSpPr>
          <p:cNvPr id="19" name="Picture Placeholder 18">
            <a:extLst>
              <a:ext uri="{FF2B5EF4-FFF2-40B4-BE49-F238E27FC236}">
                <a16:creationId xmlns:a16="http://schemas.microsoft.com/office/drawing/2014/main" id="{E8907D68-EBFA-407B-B8CD-DE2C9454B4B0}"/>
              </a:ext>
            </a:extLst>
          </p:cNvPr>
          <p:cNvSpPr>
            <a:spLocks noGrp="1"/>
          </p:cNvSpPr>
          <p:nvPr>
            <p:ph type="pic" sz="quarter" idx="12"/>
          </p:nvPr>
        </p:nvSpPr>
        <p:spPr>
          <a:xfrm>
            <a:off x="2321781" y="1945171"/>
            <a:ext cx="3655157" cy="1749425"/>
          </a:xfrm>
          <a:custGeom>
            <a:avLst/>
            <a:gdLst>
              <a:gd name="connsiteX0" fmla="*/ 0 w 3655157"/>
              <a:gd name="connsiteY0" fmla="*/ 0 h 1749425"/>
              <a:gd name="connsiteX1" fmla="*/ 3655157 w 3655157"/>
              <a:gd name="connsiteY1" fmla="*/ 0 h 1749425"/>
              <a:gd name="connsiteX2" fmla="*/ 3655157 w 3655157"/>
              <a:gd name="connsiteY2" fmla="*/ 1749425 h 1749425"/>
              <a:gd name="connsiteX3" fmla="*/ 0 w 3655157"/>
              <a:gd name="connsiteY3" fmla="*/ 1749425 h 1749425"/>
              <a:gd name="connsiteX4" fmla="*/ 0 w 3655157"/>
              <a:gd name="connsiteY4" fmla="*/ 1065378 h 1749425"/>
              <a:gd name="connsiteX5" fmla="*/ 190668 w 3655157"/>
              <a:gd name="connsiteY5" fmla="*/ 874711 h 1749425"/>
              <a:gd name="connsiteX6" fmla="*/ 0 w 3655157"/>
              <a:gd name="connsiteY6" fmla="*/ 684043 h 174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5157" h="1749425">
                <a:moveTo>
                  <a:pt x="0" y="0"/>
                </a:moveTo>
                <a:lnTo>
                  <a:pt x="3655157" y="0"/>
                </a:lnTo>
                <a:lnTo>
                  <a:pt x="3655157" y="1749425"/>
                </a:lnTo>
                <a:lnTo>
                  <a:pt x="0" y="1749425"/>
                </a:lnTo>
                <a:lnTo>
                  <a:pt x="0" y="1065378"/>
                </a:lnTo>
                <a:lnTo>
                  <a:pt x="190668" y="874711"/>
                </a:lnTo>
                <a:lnTo>
                  <a:pt x="0" y="684043"/>
                </a:lnTo>
                <a:close/>
              </a:path>
            </a:pathLst>
          </a:custGeom>
        </p:spPr>
        <p:txBody>
          <a:bodyPr wrap="square">
            <a:noAutofit/>
          </a:bodyPr>
          <a:lstStyle/>
          <a:p>
            <a:r>
              <a:rPr lang="en-US"/>
              <a:t>Click icon to add picture</a:t>
            </a:r>
            <a:endParaRPr lang="en-GB"/>
          </a:p>
        </p:txBody>
      </p:sp>
      <p:sp>
        <p:nvSpPr>
          <p:cNvPr id="20" name="Picture Placeholder 19">
            <a:extLst>
              <a:ext uri="{FF2B5EF4-FFF2-40B4-BE49-F238E27FC236}">
                <a16:creationId xmlns:a16="http://schemas.microsoft.com/office/drawing/2014/main" id="{13076C6D-E650-4E19-8F8F-45CAC673F930}"/>
              </a:ext>
            </a:extLst>
          </p:cNvPr>
          <p:cNvSpPr>
            <a:spLocks noGrp="1"/>
          </p:cNvSpPr>
          <p:nvPr>
            <p:ph type="pic" sz="quarter" idx="13"/>
          </p:nvPr>
        </p:nvSpPr>
        <p:spPr>
          <a:xfrm>
            <a:off x="6236578" y="1945171"/>
            <a:ext cx="3655157" cy="1749425"/>
          </a:xfrm>
          <a:custGeom>
            <a:avLst/>
            <a:gdLst>
              <a:gd name="connsiteX0" fmla="*/ 0 w 3655157"/>
              <a:gd name="connsiteY0" fmla="*/ 0 h 1749425"/>
              <a:gd name="connsiteX1" fmla="*/ 3655157 w 3655157"/>
              <a:gd name="connsiteY1" fmla="*/ 0 h 1749425"/>
              <a:gd name="connsiteX2" fmla="*/ 3655157 w 3655157"/>
              <a:gd name="connsiteY2" fmla="*/ 690202 h 1749425"/>
              <a:gd name="connsiteX3" fmla="*/ 3470650 w 3655157"/>
              <a:gd name="connsiteY3" fmla="*/ 874710 h 1749425"/>
              <a:gd name="connsiteX4" fmla="*/ 3655157 w 3655157"/>
              <a:gd name="connsiteY4" fmla="*/ 1059217 h 1749425"/>
              <a:gd name="connsiteX5" fmla="*/ 3655157 w 3655157"/>
              <a:gd name="connsiteY5" fmla="*/ 1749425 h 1749425"/>
              <a:gd name="connsiteX6" fmla="*/ 0 w 3655157"/>
              <a:gd name="connsiteY6" fmla="*/ 1749425 h 174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5157" h="1749425">
                <a:moveTo>
                  <a:pt x="0" y="0"/>
                </a:moveTo>
                <a:lnTo>
                  <a:pt x="3655157" y="0"/>
                </a:lnTo>
                <a:lnTo>
                  <a:pt x="3655157" y="690202"/>
                </a:lnTo>
                <a:lnTo>
                  <a:pt x="3470650" y="874710"/>
                </a:lnTo>
                <a:lnTo>
                  <a:pt x="3655157" y="1059217"/>
                </a:lnTo>
                <a:lnTo>
                  <a:pt x="3655157" y="1749425"/>
                </a:lnTo>
                <a:lnTo>
                  <a:pt x="0" y="1749425"/>
                </a:lnTo>
                <a:close/>
              </a:path>
            </a:pathLst>
          </a:custGeom>
        </p:spPr>
        <p:txBody>
          <a:bodyPr wrap="square">
            <a:noAutofit/>
          </a:bodyPr>
          <a:lstStyle/>
          <a:p>
            <a:r>
              <a:rPr lang="en-US"/>
              <a:t>Click icon to add picture</a:t>
            </a:r>
            <a:endParaRPr lang="en-GB"/>
          </a:p>
        </p:txBody>
      </p:sp>
      <p:sp>
        <p:nvSpPr>
          <p:cNvPr id="21" name="Picture Placeholder 20">
            <a:extLst>
              <a:ext uri="{FF2B5EF4-FFF2-40B4-BE49-F238E27FC236}">
                <a16:creationId xmlns:a16="http://schemas.microsoft.com/office/drawing/2014/main" id="{9F116EBA-F865-4BA3-A58A-D0F53CFCA3F5}"/>
              </a:ext>
            </a:extLst>
          </p:cNvPr>
          <p:cNvSpPr>
            <a:spLocks noGrp="1"/>
          </p:cNvSpPr>
          <p:nvPr>
            <p:ph type="pic" sz="quarter" idx="14"/>
          </p:nvPr>
        </p:nvSpPr>
        <p:spPr>
          <a:xfrm>
            <a:off x="2321781" y="3922766"/>
            <a:ext cx="3655157" cy="1749425"/>
          </a:xfrm>
          <a:custGeom>
            <a:avLst/>
            <a:gdLst>
              <a:gd name="connsiteX0" fmla="*/ 0 w 3655157"/>
              <a:gd name="connsiteY0" fmla="*/ 0 h 1749425"/>
              <a:gd name="connsiteX1" fmla="*/ 3655157 w 3655157"/>
              <a:gd name="connsiteY1" fmla="*/ 0 h 1749425"/>
              <a:gd name="connsiteX2" fmla="*/ 3655157 w 3655157"/>
              <a:gd name="connsiteY2" fmla="*/ 1749425 h 1749425"/>
              <a:gd name="connsiteX3" fmla="*/ 0 w 3655157"/>
              <a:gd name="connsiteY3" fmla="*/ 1749425 h 1749425"/>
              <a:gd name="connsiteX4" fmla="*/ 0 w 3655157"/>
              <a:gd name="connsiteY4" fmla="*/ 1065378 h 1749425"/>
              <a:gd name="connsiteX5" fmla="*/ 190668 w 3655157"/>
              <a:gd name="connsiteY5" fmla="*/ 874711 h 1749425"/>
              <a:gd name="connsiteX6" fmla="*/ 0 w 3655157"/>
              <a:gd name="connsiteY6" fmla="*/ 684043 h 174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5157" h="1749425">
                <a:moveTo>
                  <a:pt x="0" y="0"/>
                </a:moveTo>
                <a:lnTo>
                  <a:pt x="3655157" y="0"/>
                </a:lnTo>
                <a:lnTo>
                  <a:pt x="3655157" y="1749425"/>
                </a:lnTo>
                <a:lnTo>
                  <a:pt x="0" y="1749425"/>
                </a:lnTo>
                <a:lnTo>
                  <a:pt x="0" y="1065378"/>
                </a:lnTo>
                <a:lnTo>
                  <a:pt x="190668" y="874711"/>
                </a:lnTo>
                <a:lnTo>
                  <a:pt x="0" y="684043"/>
                </a:lnTo>
                <a:close/>
              </a:path>
            </a:pathLst>
          </a:custGeom>
        </p:spPr>
        <p:txBody>
          <a:bodyPr wrap="square">
            <a:noAutofit/>
          </a:bodyPr>
          <a:lstStyle/>
          <a:p>
            <a:r>
              <a:rPr lang="en-US"/>
              <a:t>Click icon to add picture</a:t>
            </a:r>
            <a:endParaRPr lang="en-GB"/>
          </a:p>
        </p:txBody>
      </p:sp>
      <p:sp>
        <p:nvSpPr>
          <p:cNvPr id="22" name="Picture Placeholder 21">
            <a:extLst>
              <a:ext uri="{FF2B5EF4-FFF2-40B4-BE49-F238E27FC236}">
                <a16:creationId xmlns:a16="http://schemas.microsoft.com/office/drawing/2014/main" id="{E9F87400-179C-46A7-8CB3-6B878D0F1277}"/>
              </a:ext>
            </a:extLst>
          </p:cNvPr>
          <p:cNvSpPr>
            <a:spLocks noGrp="1"/>
          </p:cNvSpPr>
          <p:nvPr>
            <p:ph type="pic" sz="quarter" idx="15"/>
          </p:nvPr>
        </p:nvSpPr>
        <p:spPr>
          <a:xfrm>
            <a:off x="6236578" y="3922766"/>
            <a:ext cx="3655157" cy="1749425"/>
          </a:xfrm>
          <a:custGeom>
            <a:avLst/>
            <a:gdLst>
              <a:gd name="connsiteX0" fmla="*/ 0 w 3655157"/>
              <a:gd name="connsiteY0" fmla="*/ 0 h 1749425"/>
              <a:gd name="connsiteX1" fmla="*/ 3655157 w 3655157"/>
              <a:gd name="connsiteY1" fmla="*/ 0 h 1749425"/>
              <a:gd name="connsiteX2" fmla="*/ 3655157 w 3655157"/>
              <a:gd name="connsiteY2" fmla="*/ 690202 h 1749425"/>
              <a:gd name="connsiteX3" fmla="*/ 3470650 w 3655157"/>
              <a:gd name="connsiteY3" fmla="*/ 874710 h 1749425"/>
              <a:gd name="connsiteX4" fmla="*/ 3655157 w 3655157"/>
              <a:gd name="connsiteY4" fmla="*/ 1059217 h 1749425"/>
              <a:gd name="connsiteX5" fmla="*/ 3655157 w 3655157"/>
              <a:gd name="connsiteY5" fmla="*/ 1749425 h 1749425"/>
              <a:gd name="connsiteX6" fmla="*/ 0 w 3655157"/>
              <a:gd name="connsiteY6" fmla="*/ 1749425 h 174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5157" h="1749425">
                <a:moveTo>
                  <a:pt x="0" y="0"/>
                </a:moveTo>
                <a:lnTo>
                  <a:pt x="3655157" y="0"/>
                </a:lnTo>
                <a:lnTo>
                  <a:pt x="3655157" y="690202"/>
                </a:lnTo>
                <a:lnTo>
                  <a:pt x="3470650" y="874710"/>
                </a:lnTo>
                <a:lnTo>
                  <a:pt x="3655157" y="1059217"/>
                </a:lnTo>
                <a:lnTo>
                  <a:pt x="3655157" y="1749425"/>
                </a:lnTo>
                <a:lnTo>
                  <a:pt x="0" y="1749425"/>
                </a:lnTo>
                <a:close/>
              </a:path>
            </a:pathLst>
          </a:custGeom>
        </p:spPr>
        <p:txBody>
          <a:bodyPr wrap="square">
            <a:noAutofit/>
          </a:bodyPr>
          <a:lstStyle/>
          <a:p>
            <a:r>
              <a:rPr lang="en-US"/>
              <a:t>Click icon to add picture</a:t>
            </a:r>
            <a:endParaRPr lang="en-GB"/>
          </a:p>
        </p:txBody>
      </p:sp>
      <p:sp>
        <p:nvSpPr>
          <p:cNvPr id="23" name="Text Placeholder 26">
            <a:extLst>
              <a:ext uri="{FF2B5EF4-FFF2-40B4-BE49-F238E27FC236}">
                <a16:creationId xmlns:a16="http://schemas.microsoft.com/office/drawing/2014/main" id="{F280F613-EA35-4F43-B633-2F06478EA300}"/>
              </a:ext>
            </a:extLst>
          </p:cNvPr>
          <p:cNvSpPr>
            <a:spLocks noGrp="1"/>
          </p:cNvSpPr>
          <p:nvPr>
            <p:ph type="body" sz="quarter" idx="16"/>
          </p:nvPr>
        </p:nvSpPr>
        <p:spPr>
          <a:xfrm>
            <a:off x="407987" y="2333834"/>
            <a:ext cx="1732745" cy="914400"/>
          </a:xfrm>
          <a:prstGeom prst="rect">
            <a:avLst/>
          </a:prstGeom>
        </p:spPr>
        <p:txBody>
          <a:bodyPr lIns="180000" tIns="180000" rIns="180000" bIns="180000"/>
          <a:lstStyle>
            <a:lvl1pPr algn="l">
              <a:defRPr sz="1100"/>
            </a:lvl1pPr>
          </a:lstStyle>
          <a:p>
            <a:pPr lvl="0"/>
            <a:r>
              <a:rPr lang="en-US"/>
              <a:t>Click to edit Master text styles</a:t>
            </a:r>
          </a:p>
        </p:txBody>
      </p:sp>
      <p:sp>
        <p:nvSpPr>
          <p:cNvPr id="27" name="Text Placeholder 26">
            <a:extLst>
              <a:ext uri="{FF2B5EF4-FFF2-40B4-BE49-F238E27FC236}">
                <a16:creationId xmlns:a16="http://schemas.microsoft.com/office/drawing/2014/main" id="{183FD506-BB63-4249-B85E-933756800389}"/>
              </a:ext>
            </a:extLst>
          </p:cNvPr>
          <p:cNvSpPr>
            <a:spLocks noGrp="1"/>
          </p:cNvSpPr>
          <p:nvPr>
            <p:ph type="body" sz="quarter" idx="17"/>
          </p:nvPr>
        </p:nvSpPr>
        <p:spPr>
          <a:xfrm>
            <a:off x="407987" y="4300522"/>
            <a:ext cx="1732745" cy="914400"/>
          </a:xfrm>
          <a:prstGeom prst="rect">
            <a:avLst/>
          </a:prstGeom>
        </p:spPr>
        <p:txBody>
          <a:bodyPr lIns="180000" tIns="180000" rIns="180000" bIns="180000"/>
          <a:lstStyle>
            <a:lvl1pPr algn="l">
              <a:defRPr sz="1100"/>
            </a:lvl1pPr>
          </a:lstStyle>
          <a:p>
            <a:pPr lvl="0"/>
            <a:r>
              <a:rPr lang="en-US"/>
              <a:t>Click to edit Master text styles</a:t>
            </a:r>
          </a:p>
        </p:txBody>
      </p:sp>
      <p:sp>
        <p:nvSpPr>
          <p:cNvPr id="17" name="Text Placeholder 26">
            <a:extLst>
              <a:ext uri="{FF2B5EF4-FFF2-40B4-BE49-F238E27FC236}">
                <a16:creationId xmlns:a16="http://schemas.microsoft.com/office/drawing/2014/main" id="{94C14197-A47C-4922-A7E0-A73D3DB7D92B}"/>
              </a:ext>
            </a:extLst>
          </p:cNvPr>
          <p:cNvSpPr>
            <a:spLocks noGrp="1"/>
          </p:cNvSpPr>
          <p:nvPr>
            <p:ph type="body" sz="quarter" idx="18"/>
          </p:nvPr>
        </p:nvSpPr>
        <p:spPr>
          <a:xfrm>
            <a:off x="10080520" y="2333834"/>
            <a:ext cx="1732745" cy="914400"/>
          </a:xfrm>
          <a:prstGeom prst="rect">
            <a:avLst/>
          </a:prstGeom>
        </p:spPr>
        <p:txBody>
          <a:bodyPr lIns="180000" tIns="180000" rIns="180000" bIns="180000"/>
          <a:lstStyle>
            <a:lvl1pPr algn="r">
              <a:defRPr sz="1100"/>
            </a:lvl1pPr>
          </a:lstStyle>
          <a:p>
            <a:pPr lvl="0"/>
            <a:r>
              <a:rPr lang="en-US"/>
              <a:t>Click to edit Master text styles</a:t>
            </a:r>
          </a:p>
        </p:txBody>
      </p:sp>
      <p:sp>
        <p:nvSpPr>
          <p:cNvPr id="18" name="Text Placeholder 26">
            <a:extLst>
              <a:ext uri="{FF2B5EF4-FFF2-40B4-BE49-F238E27FC236}">
                <a16:creationId xmlns:a16="http://schemas.microsoft.com/office/drawing/2014/main" id="{473FE415-6D47-450D-BB58-14F011A60F76}"/>
              </a:ext>
            </a:extLst>
          </p:cNvPr>
          <p:cNvSpPr>
            <a:spLocks noGrp="1"/>
          </p:cNvSpPr>
          <p:nvPr>
            <p:ph type="body" sz="quarter" idx="19"/>
          </p:nvPr>
        </p:nvSpPr>
        <p:spPr>
          <a:xfrm>
            <a:off x="10080520" y="4300522"/>
            <a:ext cx="1732745" cy="914400"/>
          </a:xfrm>
          <a:prstGeom prst="rect">
            <a:avLst/>
          </a:prstGeom>
        </p:spPr>
        <p:txBody>
          <a:bodyPr lIns="180000" tIns="180000" rIns="180000" bIns="180000"/>
          <a:lstStyle>
            <a:lvl1pPr algn="r">
              <a:defRPr sz="1100"/>
            </a:lvl1pPr>
          </a:lstStyle>
          <a:p>
            <a:pPr lvl="0"/>
            <a:r>
              <a:rPr lang="en-US"/>
              <a:t>Click to edit Master text styles</a:t>
            </a:r>
          </a:p>
        </p:txBody>
      </p:sp>
      <p:sp>
        <p:nvSpPr>
          <p:cNvPr id="24" name="Title Placeholder 3">
            <a:extLst>
              <a:ext uri="{FF2B5EF4-FFF2-40B4-BE49-F238E27FC236}">
                <a16:creationId xmlns:a16="http://schemas.microsoft.com/office/drawing/2014/main" id="{E8C042D4-639C-8041-A19C-4B184CC97116}"/>
              </a:ext>
            </a:extLst>
          </p:cNvPr>
          <p:cNvSpPr>
            <a:spLocks noGrp="1"/>
          </p:cNvSpPr>
          <p:nvPr>
            <p:ph type="title"/>
          </p:nvPr>
        </p:nvSpPr>
        <p:spPr>
          <a:xfrm>
            <a:off x="429207" y="365126"/>
            <a:ext cx="10924593" cy="74178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909212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10 Photos_Grid+title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D512AB8-D9D2-4AB8-AD3C-C55D1D36E0AF}"/>
              </a:ext>
            </a:extLst>
          </p:cNvPr>
          <p:cNvSpPr>
            <a:spLocks noGrp="1"/>
          </p:cNvSpPr>
          <p:nvPr>
            <p:ph type="pic" sz="quarter" idx="12"/>
          </p:nvPr>
        </p:nvSpPr>
        <p:spPr>
          <a:xfrm>
            <a:off x="550863" y="2584985"/>
            <a:ext cx="2187339" cy="1230378"/>
          </a:xfrm>
          <a:prstGeom prst="rect">
            <a:avLst/>
          </a:prstGeom>
        </p:spPr>
        <p:txBody>
          <a:bodyPr/>
          <a:lstStyle/>
          <a:p>
            <a:endParaRPr lang="en-GB"/>
          </a:p>
        </p:txBody>
      </p:sp>
      <p:sp>
        <p:nvSpPr>
          <p:cNvPr id="24" name="Picture Placeholder 5">
            <a:extLst>
              <a:ext uri="{FF2B5EF4-FFF2-40B4-BE49-F238E27FC236}">
                <a16:creationId xmlns:a16="http://schemas.microsoft.com/office/drawing/2014/main" id="{EB6E34F0-660A-4562-B90A-B5323B59240D}"/>
              </a:ext>
            </a:extLst>
          </p:cNvPr>
          <p:cNvSpPr>
            <a:spLocks noGrp="1"/>
          </p:cNvSpPr>
          <p:nvPr>
            <p:ph type="pic" sz="quarter" idx="13"/>
          </p:nvPr>
        </p:nvSpPr>
        <p:spPr>
          <a:xfrm>
            <a:off x="2776597" y="2584985"/>
            <a:ext cx="2187339" cy="1230378"/>
          </a:xfrm>
          <a:prstGeom prst="rect">
            <a:avLst/>
          </a:prstGeom>
        </p:spPr>
        <p:txBody>
          <a:bodyPr/>
          <a:lstStyle/>
          <a:p>
            <a:endParaRPr lang="en-GB"/>
          </a:p>
        </p:txBody>
      </p:sp>
      <p:sp>
        <p:nvSpPr>
          <p:cNvPr id="25" name="Picture Placeholder 5">
            <a:extLst>
              <a:ext uri="{FF2B5EF4-FFF2-40B4-BE49-F238E27FC236}">
                <a16:creationId xmlns:a16="http://schemas.microsoft.com/office/drawing/2014/main" id="{A9E0FB52-39F3-4C15-A764-D10B40D92B18}"/>
              </a:ext>
            </a:extLst>
          </p:cNvPr>
          <p:cNvSpPr>
            <a:spLocks noGrp="1"/>
          </p:cNvSpPr>
          <p:nvPr>
            <p:ph type="pic" sz="quarter" idx="14"/>
          </p:nvPr>
        </p:nvSpPr>
        <p:spPr>
          <a:xfrm>
            <a:off x="5002331" y="2584985"/>
            <a:ext cx="2187339" cy="1230378"/>
          </a:xfrm>
          <a:prstGeom prst="rect">
            <a:avLst/>
          </a:prstGeom>
        </p:spPr>
        <p:txBody>
          <a:bodyPr/>
          <a:lstStyle/>
          <a:p>
            <a:endParaRPr lang="en-GB"/>
          </a:p>
        </p:txBody>
      </p:sp>
      <p:sp>
        <p:nvSpPr>
          <p:cNvPr id="26" name="Picture Placeholder 5">
            <a:extLst>
              <a:ext uri="{FF2B5EF4-FFF2-40B4-BE49-F238E27FC236}">
                <a16:creationId xmlns:a16="http://schemas.microsoft.com/office/drawing/2014/main" id="{9E9644C8-74CA-41E3-B93B-3C875DF17405}"/>
              </a:ext>
            </a:extLst>
          </p:cNvPr>
          <p:cNvSpPr>
            <a:spLocks noGrp="1"/>
          </p:cNvSpPr>
          <p:nvPr>
            <p:ph type="pic" sz="quarter" idx="15"/>
          </p:nvPr>
        </p:nvSpPr>
        <p:spPr>
          <a:xfrm>
            <a:off x="7228065" y="2584985"/>
            <a:ext cx="2187339" cy="1230378"/>
          </a:xfrm>
          <a:prstGeom prst="rect">
            <a:avLst/>
          </a:prstGeom>
        </p:spPr>
        <p:txBody>
          <a:bodyPr/>
          <a:lstStyle/>
          <a:p>
            <a:endParaRPr lang="en-GB"/>
          </a:p>
        </p:txBody>
      </p:sp>
      <p:sp>
        <p:nvSpPr>
          <p:cNvPr id="28" name="Picture Placeholder 5">
            <a:extLst>
              <a:ext uri="{FF2B5EF4-FFF2-40B4-BE49-F238E27FC236}">
                <a16:creationId xmlns:a16="http://schemas.microsoft.com/office/drawing/2014/main" id="{CEE0905F-9CD0-4FB0-AC2B-A7E035B3C138}"/>
              </a:ext>
            </a:extLst>
          </p:cNvPr>
          <p:cNvSpPr>
            <a:spLocks noGrp="1"/>
          </p:cNvSpPr>
          <p:nvPr>
            <p:ph type="pic" sz="quarter" idx="16"/>
          </p:nvPr>
        </p:nvSpPr>
        <p:spPr>
          <a:xfrm>
            <a:off x="9453799" y="2584985"/>
            <a:ext cx="2187339" cy="1230378"/>
          </a:xfrm>
          <a:prstGeom prst="rect">
            <a:avLst/>
          </a:prstGeom>
        </p:spPr>
        <p:txBody>
          <a:bodyPr/>
          <a:lstStyle/>
          <a:p>
            <a:endParaRPr lang="en-GB"/>
          </a:p>
        </p:txBody>
      </p:sp>
      <p:sp>
        <p:nvSpPr>
          <p:cNvPr id="29" name="Picture Placeholder 5">
            <a:extLst>
              <a:ext uri="{FF2B5EF4-FFF2-40B4-BE49-F238E27FC236}">
                <a16:creationId xmlns:a16="http://schemas.microsoft.com/office/drawing/2014/main" id="{BDEDFE39-4CFD-4883-988A-6C2BF74E2233}"/>
              </a:ext>
            </a:extLst>
          </p:cNvPr>
          <p:cNvSpPr>
            <a:spLocks noGrp="1"/>
          </p:cNvSpPr>
          <p:nvPr>
            <p:ph type="pic" sz="quarter" idx="17"/>
          </p:nvPr>
        </p:nvSpPr>
        <p:spPr>
          <a:xfrm>
            <a:off x="550863" y="4047579"/>
            <a:ext cx="2187339" cy="1230378"/>
          </a:xfrm>
          <a:prstGeom prst="rect">
            <a:avLst/>
          </a:prstGeom>
        </p:spPr>
        <p:txBody>
          <a:bodyPr/>
          <a:lstStyle/>
          <a:p>
            <a:endParaRPr lang="en-GB"/>
          </a:p>
        </p:txBody>
      </p:sp>
      <p:sp>
        <p:nvSpPr>
          <p:cNvPr id="30" name="Picture Placeholder 5">
            <a:extLst>
              <a:ext uri="{FF2B5EF4-FFF2-40B4-BE49-F238E27FC236}">
                <a16:creationId xmlns:a16="http://schemas.microsoft.com/office/drawing/2014/main" id="{07429C83-5C9F-4FF1-8D9C-146A98E00299}"/>
              </a:ext>
            </a:extLst>
          </p:cNvPr>
          <p:cNvSpPr>
            <a:spLocks noGrp="1"/>
          </p:cNvSpPr>
          <p:nvPr>
            <p:ph type="pic" sz="quarter" idx="18"/>
          </p:nvPr>
        </p:nvSpPr>
        <p:spPr>
          <a:xfrm>
            <a:off x="2776597" y="4047579"/>
            <a:ext cx="2187339" cy="1230378"/>
          </a:xfrm>
          <a:prstGeom prst="rect">
            <a:avLst/>
          </a:prstGeom>
        </p:spPr>
        <p:txBody>
          <a:bodyPr/>
          <a:lstStyle/>
          <a:p>
            <a:endParaRPr lang="en-GB"/>
          </a:p>
        </p:txBody>
      </p:sp>
      <p:sp>
        <p:nvSpPr>
          <p:cNvPr id="31" name="Picture Placeholder 5">
            <a:extLst>
              <a:ext uri="{FF2B5EF4-FFF2-40B4-BE49-F238E27FC236}">
                <a16:creationId xmlns:a16="http://schemas.microsoft.com/office/drawing/2014/main" id="{3C2103A2-2E29-4D3A-B70B-6C194DD016D8}"/>
              </a:ext>
            </a:extLst>
          </p:cNvPr>
          <p:cNvSpPr>
            <a:spLocks noGrp="1"/>
          </p:cNvSpPr>
          <p:nvPr>
            <p:ph type="pic" sz="quarter" idx="19"/>
          </p:nvPr>
        </p:nvSpPr>
        <p:spPr>
          <a:xfrm>
            <a:off x="5002331" y="4047579"/>
            <a:ext cx="2187339" cy="1230378"/>
          </a:xfrm>
          <a:prstGeom prst="rect">
            <a:avLst/>
          </a:prstGeom>
        </p:spPr>
        <p:txBody>
          <a:bodyPr/>
          <a:lstStyle/>
          <a:p>
            <a:endParaRPr lang="en-GB"/>
          </a:p>
        </p:txBody>
      </p:sp>
      <p:sp>
        <p:nvSpPr>
          <p:cNvPr id="32" name="Picture Placeholder 5">
            <a:extLst>
              <a:ext uri="{FF2B5EF4-FFF2-40B4-BE49-F238E27FC236}">
                <a16:creationId xmlns:a16="http://schemas.microsoft.com/office/drawing/2014/main" id="{D37CC5D4-77CA-4797-AB5E-D1C5F729C3E4}"/>
              </a:ext>
            </a:extLst>
          </p:cNvPr>
          <p:cNvSpPr>
            <a:spLocks noGrp="1"/>
          </p:cNvSpPr>
          <p:nvPr>
            <p:ph type="pic" sz="quarter" idx="20"/>
          </p:nvPr>
        </p:nvSpPr>
        <p:spPr>
          <a:xfrm>
            <a:off x="7228065" y="4047579"/>
            <a:ext cx="2187339" cy="1230378"/>
          </a:xfrm>
          <a:prstGeom prst="rect">
            <a:avLst/>
          </a:prstGeom>
        </p:spPr>
        <p:txBody>
          <a:bodyPr/>
          <a:lstStyle/>
          <a:p>
            <a:endParaRPr lang="en-GB"/>
          </a:p>
        </p:txBody>
      </p:sp>
      <p:sp>
        <p:nvSpPr>
          <p:cNvPr id="33" name="Picture Placeholder 5">
            <a:extLst>
              <a:ext uri="{FF2B5EF4-FFF2-40B4-BE49-F238E27FC236}">
                <a16:creationId xmlns:a16="http://schemas.microsoft.com/office/drawing/2014/main" id="{B4EDD31E-2E77-4B72-8237-B18D444EF6A5}"/>
              </a:ext>
            </a:extLst>
          </p:cNvPr>
          <p:cNvSpPr>
            <a:spLocks noGrp="1"/>
          </p:cNvSpPr>
          <p:nvPr>
            <p:ph type="pic" sz="quarter" idx="21"/>
          </p:nvPr>
        </p:nvSpPr>
        <p:spPr>
          <a:xfrm>
            <a:off x="9453799" y="4047579"/>
            <a:ext cx="2187339" cy="1230378"/>
          </a:xfrm>
          <a:prstGeom prst="rect">
            <a:avLst/>
          </a:prstGeom>
        </p:spPr>
        <p:txBody>
          <a:bodyPr/>
          <a:lstStyle/>
          <a:p>
            <a:endParaRPr lang="en-GB"/>
          </a:p>
        </p:txBody>
      </p:sp>
      <p:sp>
        <p:nvSpPr>
          <p:cNvPr id="8" name="Text Placeholder 7">
            <a:extLst>
              <a:ext uri="{FF2B5EF4-FFF2-40B4-BE49-F238E27FC236}">
                <a16:creationId xmlns:a16="http://schemas.microsoft.com/office/drawing/2014/main" id="{888EA826-7390-4B2B-B937-20CB8A06AAEF}"/>
              </a:ext>
            </a:extLst>
          </p:cNvPr>
          <p:cNvSpPr>
            <a:spLocks noGrp="1"/>
          </p:cNvSpPr>
          <p:nvPr>
            <p:ph type="body" sz="quarter" idx="22" hasCustomPrompt="1"/>
          </p:nvPr>
        </p:nvSpPr>
        <p:spPr>
          <a:xfrm>
            <a:off x="550863" y="2243071"/>
            <a:ext cx="2188800" cy="295810"/>
          </a:xfrm>
          <a:prstGeom prst="rect">
            <a:avLst/>
          </a:prstGeom>
        </p:spPr>
        <p:txBody>
          <a:bodyPr>
            <a:normAutofit/>
          </a:bodyPr>
          <a:lstStyle>
            <a:lvl1pPr>
              <a:defRPr sz="1200"/>
            </a:lvl1pPr>
          </a:lstStyle>
          <a:p>
            <a:pPr lvl="0"/>
            <a:r>
              <a:rPr lang="en-US" dirty="0"/>
              <a:t>Title</a:t>
            </a:r>
            <a:endParaRPr lang="en-GB" dirty="0"/>
          </a:p>
        </p:txBody>
      </p:sp>
      <p:sp>
        <p:nvSpPr>
          <p:cNvPr id="41" name="Text Placeholder 7">
            <a:extLst>
              <a:ext uri="{FF2B5EF4-FFF2-40B4-BE49-F238E27FC236}">
                <a16:creationId xmlns:a16="http://schemas.microsoft.com/office/drawing/2014/main" id="{2ADDA9BA-11FA-4FA7-BFFD-8A515C634D6C}"/>
              </a:ext>
            </a:extLst>
          </p:cNvPr>
          <p:cNvSpPr>
            <a:spLocks noGrp="1"/>
          </p:cNvSpPr>
          <p:nvPr>
            <p:ph type="body" sz="quarter" idx="23" hasCustomPrompt="1"/>
          </p:nvPr>
        </p:nvSpPr>
        <p:spPr>
          <a:xfrm>
            <a:off x="2776597" y="2243071"/>
            <a:ext cx="2188800" cy="295810"/>
          </a:xfrm>
          <a:prstGeom prst="rect">
            <a:avLst/>
          </a:prstGeom>
        </p:spPr>
        <p:txBody>
          <a:bodyPr>
            <a:normAutofit/>
          </a:bodyPr>
          <a:lstStyle>
            <a:lvl1pPr>
              <a:defRPr sz="1200"/>
            </a:lvl1pPr>
          </a:lstStyle>
          <a:p>
            <a:pPr lvl="0"/>
            <a:r>
              <a:rPr lang="en-US" dirty="0"/>
              <a:t>Title</a:t>
            </a:r>
            <a:endParaRPr lang="en-GB" dirty="0"/>
          </a:p>
        </p:txBody>
      </p:sp>
      <p:sp>
        <p:nvSpPr>
          <p:cNvPr id="42" name="Text Placeholder 7">
            <a:extLst>
              <a:ext uri="{FF2B5EF4-FFF2-40B4-BE49-F238E27FC236}">
                <a16:creationId xmlns:a16="http://schemas.microsoft.com/office/drawing/2014/main" id="{D117F4B0-95C4-452C-8E77-B0A9B7DD1CD5}"/>
              </a:ext>
            </a:extLst>
          </p:cNvPr>
          <p:cNvSpPr>
            <a:spLocks noGrp="1"/>
          </p:cNvSpPr>
          <p:nvPr>
            <p:ph type="body" sz="quarter" idx="24" hasCustomPrompt="1"/>
          </p:nvPr>
        </p:nvSpPr>
        <p:spPr>
          <a:xfrm>
            <a:off x="5002331" y="2243071"/>
            <a:ext cx="2188800" cy="295810"/>
          </a:xfrm>
          <a:prstGeom prst="rect">
            <a:avLst/>
          </a:prstGeom>
        </p:spPr>
        <p:txBody>
          <a:bodyPr>
            <a:normAutofit/>
          </a:bodyPr>
          <a:lstStyle>
            <a:lvl1pPr>
              <a:defRPr sz="1200"/>
            </a:lvl1pPr>
          </a:lstStyle>
          <a:p>
            <a:pPr lvl="0"/>
            <a:r>
              <a:rPr lang="en-US" dirty="0"/>
              <a:t>Title</a:t>
            </a:r>
            <a:endParaRPr lang="en-GB" dirty="0"/>
          </a:p>
        </p:txBody>
      </p:sp>
      <p:sp>
        <p:nvSpPr>
          <p:cNvPr id="43" name="Text Placeholder 7">
            <a:extLst>
              <a:ext uri="{FF2B5EF4-FFF2-40B4-BE49-F238E27FC236}">
                <a16:creationId xmlns:a16="http://schemas.microsoft.com/office/drawing/2014/main" id="{C12B0108-D99A-42F3-A004-C072A0C8105D}"/>
              </a:ext>
            </a:extLst>
          </p:cNvPr>
          <p:cNvSpPr>
            <a:spLocks noGrp="1"/>
          </p:cNvSpPr>
          <p:nvPr>
            <p:ph type="body" sz="quarter" idx="25" hasCustomPrompt="1"/>
          </p:nvPr>
        </p:nvSpPr>
        <p:spPr>
          <a:xfrm>
            <a:off x="7228065" y="2243071"/>
            <a:ext cx="2188800" cy="295810"/>
          </a:xfrm>
          <a:prstGeom prst="rect">
            <a:avLst/>
          </a:prstGeom>
        </p:spPr>
        <p:txBody>
          <a:bodyPr>
            <a:normAutofit/>
          </a:bodyPr>
          <a:lstStyle>
            <a:lvl1pPr>
              <a:defRPr sz="1200"/>
            </a:lvl1pPr>
          </a:lstStyle>
          <a:p>
            <a:pPr lvl="0"/>
            <a:r>
              <a:rPr lang="en-US" dirty="0"/>
              <a:t>Title</a:t>
            </a:r>
            <a:endParaRPr lang="en-GB" dirty="0"/>
          </a:p>
        </p:txBody>
      </p:sp>
      <p:sp>
        <p:nvSpPr>
          <p:cNvPr id="44" name="Text Placeholder 7">
            <a:extLst>
              <a:ext uri="{FF2B5EF4-FFF2-40B4-BE49-F238E27FC236}">
                <a16:creationId xmlns:a16="http://schemas.microsoft.com/office/drawing/2014/main" id="{AAA2371E-77C1-42C8-8C5A-94EE867E2F77}"/>
              </a:ext>
            </a:extLst>
          </p:cNvPr>
          <p:cNvSpPr>
            <a:spLocks noGrp="1"/>
          </p:cNvSpPr>
          <p:nvPr>
            <p:ph type="body" sz="quarter" idx="26" hasCustomPrompt="1"/>
          </p:nvPr>
        </p:nvSpPr>
        <p:spPr>
          <a:xfrm>
            <a:off x="9453798" y="2243071"/>
            <a:ext cx="2188800" cy="295810"/>
          </a:xfrm>
          <a:prstGeom prst="rect">
            <a:avLst/>
          </a:prstGeom>
        </p:spPr>
        <p:txBody>
          <a:bodyPr>
            <a:normAutofit/>
          </a:bodyPr>
          <a:lstStyle>
            <a:lvl1pPr>
              <a:defRPr sz="1200"/>
            </a:lvl1pPr>
          </a:lstStyle>
          <a:p>
            <a:pPr lvl="0"/>
            <a:r>
              <a:rPr lang="en-US" dirty="0"/>
              <a:t>Title</a:t>
            </a:r>
            <a:endParaRPr lang="en-GB" dirty="0"/>
          </a:p>
        </p:txBody>
      </p:sp>
      <p:sp>
        <p:nvSpPr>
          <p:cNvPr id="45" name="Text Placeholder 7">
            <a:extLst>
              <a:ext uri="{FF2B5EF4-FFF2-40B4-BE49-F238E27FC236}">
                <a16:creationId xmlns:a16="http://schemas.microsoft.com/office/drawing/2014/main" id="{F5E49A68-E9BD-4CFB-84CF-4FA0F1CEFB3B}"/>
              </a:ext>
            </a:extLst>
          </p:cNvPr>
          <p:cNvSpPr>
            <a:spLocks noGrp="1"/>
          </p:cNvSpPr>
          <p:nvPr>
            <p:ph type="body" sz="quarter" idx="27" hasCustomPrompt="1"/>
          </p:nvPr>
        </p:nvSpPr>
        <p:spPr>
          <a:xfrm>
            <a:off x="550863" y="5318983"/>
            <a:ext cx="2188800" cy="295810"/>
          </a:xfrm>
          <a:prstGeom prst="rect">
            <a:avLst/>
          </a:prstGeom>
        </p:spPr>
        <p:txBody>
          <a:bodyPr>
            <a:normAutofit/>
          </a:bodyPr>
          <a:lstStyle>
            <a:lvl1pPr>
              <a:defRPr sz="1200"/>
            </a:lvl1pPr>
          </a:lstStyle>
          <a:p>
            <a:pPr lvl="0"/>
            <a:r>
              <a:rPr lang="en-US" dirty="0"/>
              <a:t>Title</a:t>
            </a:r>
            <a:endParaRPr lang="en-GB" dirty="0"/>
          </a:p>
        </p:txBody>
      </p:sp>
      <p:sp>
        <p:nvSpPr>
          <p:cNvPr id="46" name="Text Placeholder 7">
            <a:extLst>
              <a:ext uri="{FF2B5EF4-FFF2-40B4-BE49-F238E27FC236}">
                <a16:creationId xmlns:a16="http://schemas.microsoft.com/office/drawing/2014/main" id="{3658E515-9767-45D6-BEC8-919323C39216}"/>
              </a:ext>
            </a:extLst>
          </p:cNvPr>
          <p:cNvSpPr>
            <a:spLocks noGrp="1"/>
          </p:cNvSpPr>
          <p:nvPr>
            <p:ph type="body" sz="quarter" idx="28" hasCustomPrompt="1"/>
          </p:nvPr>
        </p:nvSpPr>
        <p:spPr>
          <a:xfrm>
            <a:off x="2776597" y="5318983"/>
            <a:ext cx="2188800" cy="295810"/>
          </a:xfrm>
          <a:prstGeom prst="rect">
            <a:avLst/>
          </a:prstGeom>
        </p:spPr>
        <p:txBody>
          <a:bodyPr>
            <a:normAutofit/>
          </a:bodyPr>
          <a:lstStyle>
            <a:lvl1pPr>
              <a:defRPr sz="1200"/>
            </a:lvl1pPr>
          </a:lstStyle>
          <a:p>
            <a:pPr lvl="0"/>
            <a:r>
              <a:rPr lang="en-US" dirty="0"/>
              <a:t>Title</a:t>
            </a:r>
            <a:endParaRPr lang="en-GB" dirty="0"/>
          </a:p>
        </p:txBody>
      </p:sp>
      <p:sp>
        <p:nvSpPr>
          <p:cNvPr id="47" name="Text Placeholder 7">
            <a:extLst>
              <a:ext uri="{FF2B5EF4-FFF2-40B4-BE49-F238E27FC236}">
                <a16:creationId xmlns:a16="http://schemas.microsoft.com/office/drawing/2014/main" id="{E0CFE076-7A08-41DA-B7FC-065BD1361560}"/>
              </a:ext>
            </a:extLst>
          </p:cNvPr>
          <p:cNvSpPr>
            <a:spLocks noGrp="1"/>
          </p:cNvSpPr>
          <p:nvPr>
            <p:ph type="body" sz="quarter" idx="29" hasCustomPrompt="1"/>
          </p:nvPr>
        </p:nvSpPr>
        <p:spPr>
          <a:xfrm>
            <a:off x="5002331" y="5318983"/>
            <a:ext cx="2188800" cy="295810"/>
          </a:xfrm>
          <a:prstGeom prst="rect">
            <a:avLst/>
          </a:prstGeom>
        </p:spPr>
        <p:txBody>
          <a:bodyPr>
            <a:normAutofit/>
          </a:bodyPr>
          <a:lstStyle>
            <a:lvl1pPr>
              <a:defRPr sz="1200"/>
            </a:lvl1pPr>
          </a:lstStyle>
          <a:p>
            <a:pPr lvl="0"/>
            <a:r>
              <a:rPr lang="en-US" dirty="0"/>
              <a:t>Title</a:t>
            </a:r>
            <a:endParaRPr lang="en-GB" dirty="0"/>
          </a:p>
        </p:txBody>
      </p:sp>
      <p:sp>
        <p:nvSpPr>
          <p:cNvPr id="48" name="Text Placeholder 7">
            <a:extLst>
              <a:ext uri="{FF2B5EF4-FFF2-40B4-BE49-F238E27FC236}">
                <a16:creationId xmlns:a16="http://schemas.microsoft.com/office/drawing/2014/main" id="{BD4246DF-39A0-4D1D-879D-CF43A00FB52A}"/>
              </a:ext>
            </a:extLst>
          </p:cNvPr>
          <p:cNvSpPr>
            <a:spLocks noGrp="1"/>
          </p:cNvSpPr>
          <p:nvPr>
            <p:ph type="body" sz="quarter" idx="30" hasCustomPrompt="1"/>
          </p:nvPr>
        </p:nvSpPr>
        <p:spPr>
          <a:xfrm>
            <a:off x="7228065" y="5318983"/>
            <a:ext cx="2188800" cy="295810"/>
          </a:xfrm>
          <a:prstGeom prst="rect">
            <a:avLst/>
          </a:prstGeom>
        </p:spPr>
        <p:txBody>
          <a:bodyPr>
            <a:normAutofit/>
          </a:bodyPr>
          <a:lstStyle>
            <a:lvl1pPr>
              <a:defRPr sz="1200"/>
            </a:lvl1pPr>
          </a:lstStyle>
          <a:p>
            <a:pPr lvl="0"/>
            <a:r>
              <a:rPr lang="en-US" dirty="0"/>
              <a:t>Title</a:t>
            </a:r>
            <a:endParaRPr lang="en-GB" dirty="0"/>
          </a:p>
        </p:txBody>
      </p:sp>
      <p:sp>
        <p:nvSpPr>
          <p:cNvPr id="49" name="Text Placeholder 7">
            <a:extLst>
              <a:ext uri="{FF2B5EF4-FFF2-40B4-BE49-F238E27FC236}">
                <a16:creationId xmlns:a16="http://schemas.microsoft.com/office/drawing/2014/main" id="{7EF413E9-C571-433B-A0BF-9ABF7211A1D9}"/>
              </a:ext>
            </a:extLst>
          </p:cNvPr>
          <p:cNvSpPr>
            <a:spLocks noGrp="1"/>
          </p:cNvSpPr>
          <p:nvPr>
            <p:ph type="body" sz="quarter" idx="31" hasCustomPrompt="1"/>
          </p:nvPr>
        </p:nvSpPr>
        <p:spPr>
          <a:xfrm>
            <a:off x="9453798" y="5318983"/>
            <a:ext cx="2188800" cy="295810"/>
          </a:xfrm>
          <a:prstGeom prst="rect">
            <a:avLst/>
          </a:prstGeom>
        </p:spPr>
        <p:txBody>
          <a:bodyPr>
            <a:normAutofit/>
          </a:bodyPr>
          <a:lstStyle>
            <a:lvl1pPr>
              <a:defRPr sz="1200"/>
            </a:lvl1pPr>
          </a:lstStyle>
          <a:p>
            <a:pPr lvl="0"/>
            <a:r>
              <a:rPr lang="en-US" dirty="0"/>
              <a:t>Title</a:t>
            </a:r>
            <a:endParaRPr lang="en-GB" dirty="0"/>
          </a:p>
        </p:txBody>
      </p:sp>
      <p:sp>
        <p:nvSpPr>
          <p:cNvPr id="27" name="Title Placeholder 3">
            <a:extLst>
              <a:ext uri="{FF2B5EF4-FFF2-40B4-BE49-F238E27FC236}">
                <a16:creationId xmlns:a16="http://schemas.microsoft.com/office/drawing/2014/main" id="{D9D0CE99-E217-534A-806A-06AF6B0C3DA2}"/>
              </a:ext>
            </a:extLst>
          </p:cNvPr>
          <p:cNvSpPr>
            <a:spLocks noGrp="1"/>
          </p:cNvSpPr>
          <p:nvPr>
            <p:ph type="title"/>
          </p:nvPr>
        </p:nvSpPr>
        <p:spPr>
          <a:xfrm>
            <a:off x="429207" y="365126"/>
            <a:ext cx="10924593" cy="74178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41068961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 Photo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D492D4B-BBB7-4080-B3B1-D822ABF94993}"/>
              </a:ext>
            </a:extLst>
          </p:cNvPr>
          <p:cNvSpPr/>
          <p:nvPr/>
        </p:nvSpPr>
        <p:spPr>
          <a:xfrm>
            <a:off x="-1" y="0"/>
            <a:ext cx="12192001" cy="3200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icture Placeholder 8">
            <a:extLst>
              <a:ext uri="{FF2B5EF4-FFF2-40B4-BE49-F238E27FC236}">
                <a16:creationId xmlns:a16="http://schemas.microsoft.com/office/drawing/2014/main" id="{838EC1AC-CCE4-4280-8442-A923C1125238}"/>
              </a:ext>
            </a:extLst>
          </p:cNvPr>
          <p:cNvSpPr>
            <a:spLocks noGrp="1"/>
          </p:cNvSpPr>
          <p:nvPr>
            <p:ph type="pic" sz="quarter" idx="12"/>
          </p:nvPr>
        </p:nvSpPr>
        <p:spPr>
          <a:xfrm>
            <a:off x="0" y="541337"/>
            <a:ext cx="3895725" cy="5335587"/>
          </a:xfrm>
          <a:prstGeom prst="rect">
            <a:avLst/>
          </a:prstGeom>
          <a:solidFill>
            <a:schemeClr val="bg1"/>
          </a:solidFill>
        </p:spPr>
        <p:txBody>
          <a:bodyPr/>
          <a:lstStyle/>
          <a:p>
            <a:r>
              <a:rPr lang="en-US"/>
              <a:t>Click icon to add picture</a:t>
            </a:r>
            <a:endParaRPr lang="en-GB"/>
          </a:p>
        </p:txBody>
      </p:sp>
      <p:sp>
        <p:nvSpPr>
          <p:cNvPr id="25" name="Picture Placeholder 8">
            <a:extLst>
              <a:ext uri="{FF2B5EF4-FFF2-40B4-BE49-F238E27FC236}">
                <a16:creationId xmlns:a16="http://schemas.microsoft.com/office/drawing/2014/main" id="{806C41BE-FA71-4DEF-AE99-CFE4756B5A61}"/>
              </a:ext>
            </a:extLst>
          </p:cNvPr>
          <p:cNvSpPr>
            <a:spLocks noGrp="1"/>
          </p:cNvSpPr>
          <p:nvPr>
            <p:ph type="pic" sz="quarter" idx="13"/>
          </p:nvPr>
        </p:nvSpPr>
        <p:spPr>
          <a:xfrm>
            <a:off x="4148137" y="541337"/>
            <a:ext cx="3895725" cy="5335587"/>
          </a:xfrm>
          <a:prstGeom prst="rect">
            <a:avLst/>
          </a:prstGeom>
          <a:solidFill>
            <a:schemeClr val="bg1"/>
          </a:solidFill>
        </p:spPr>
        <p:txBody>
          <a:bodyPr/>
          <a:lstStyle/>
          <a:p>
            <a:r>
              <a:rPr lang="en-US"/>
              <a:t>Click icon to add picture</a:t>
            </a:r>
            <a:endParaRPr lang="en-GB"/>
          </a:p>
        </p:txBody>
      </p:sp>
      <p:sp>
        <p:nvSpPr>
          <p:cNvPr id="26" name="Picture Placeholder 8">
            <a:extLst>
              <a:ext uri="{FF2B5EF4-FFF2-40B4-BE49-F238E27FC236}">
                <a16:creationId xmlns:a16="http://schemas.microsoft.com/office/drawing/2014/main" id="{14920E0D-DFFC-45A3-B453-2D0C003492C4}"/>
              </a:ext>
            </a:extLst>
          </p:cNvPr>
          <p:cNvSpPr>
            <a:spLocks noGrp="1"/>
          </p:cNvSpPr>
          <p:nvPr>
            <p:ph type="pic" sz="quarter" idx="14"/>
          </p:nvPr>
        </p:nvSpPr>
        <p:spPr>
          <a:xfrm>
            <a:off x="8296275" y="541337"/>
            <a:ext cx="3895725" cy="5335587"/>
          </a:xfrm>
          <a:prstGeom prst="rect">
            <a:avLst/>
          </a:prstGeom>
          <a:solidFill>
            <a:schemeClr val="bg1"/>
          </a:solidFill>
        </p:spPr>
        <p:txBody>
          <a:bodyPr/>
          <a:lstStyle/>
          <a:p>
            <a:r>
              <a:rPr lang="en-US"/>
              <a:t>Click icon to add picture</a:t>
            </a:r>
            <a:endParaRPr lang="en-GB"/>
          </a:p>
        </p:txBody>
      </p:sp>
    </p:spTree>
    <p:extLst>
      <p:ext uri="{BB962C8B-B14F-4D97-AF65-F5344CB8AC3E}">
        <p14:creationId xmlns:p14="http://schemas.microsoft.com/office/powerpoint/2010/main" val="29572720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6 Photo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D492D4B-BBB7-4080-B3B1-D822ABF94993}"/>
              </a:ext>
            </a:extLst>
          </p:cNvPr>
          <p:cNvSpPr/>
          <p:nvPr/>
        </p:nvSpPr>
        <p:spPr>
          <a:xfrm>
            <a:off x="-1" y="-1"/>
            <a:ext cx="12192000" cy="19747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icture Placeholder 8">
            <a:extLst>
              <a:ext uri="{FF2B5EF4-FFF2-40B4-BE49-F238E27FC236}">
                <a16:creationId xmlns:a16="http://schemas.microsoft.com/office/drawing/2014/main" id="{838EC1AC-CCE4-4280-8442-A923C1125238}"/>
              </a:ext>
            </a:extLst>
          </p:cNvPr>
          <p:cNvSpPr>
            <a:spLocks noGrp="1"/>
          </p:cNvSpPr>
          <p:nvPr>
            <p:ph type="pic" sz="quarter" idx="12"/>
          </p:nvPr>
        </p:nvSpPr>
        <p:spPr>
          <a:xfrm>
            <a:off x="0" y="541338"/>
            <a:ext cx="3895725" cy="2552736"/>
          </a:xfrm>
          <a:prstGeom prst="rect">
            <a:avLst/>
          </a:prstGeom>
          <a:solidFill>
            <a:schemeClr val="bg1"/>
          </a:solidFill>
        </p:spPr>
        <p:txBody>
          <a:bodyPr/>
          <a:lstStyle/>
          <a:p>
            <a:r>
              <a:rPr lang="en-US"/>
              <a:t>Click icon to add picture</a:t>
            </a:r>
            <a:endParaRPr lang="en-GB"/>
          </a:p>
        </p:txBody>
      </p:sp>
      <p:sp>
        <p:nvSpPr>
          <p:cNvPr id="25" name="Picture Placeholder 8">
            <a:extLst>
              <a:ext uri="{FF2B5EF4-FFF2-40B4-BE49-F238E27FC236}">
                <a16:creationId xmlns:a16="http://schemas.microsoft.com/office/drawing/2014/main" id="{806C41BE-FA71-4DEF-AE99-CFE4756B5A61}"/>
              </a:ext>
            </a:extLst>
          </p:cNvPr>
          <p:cNvSpPr>
            <a:spLocks noGrp="1"/>
          </p:cNvSpPr>
          <p:nvPr>
            <p:ph type="pic" sz="quarter" idx="13"/>
          </p:nvPr>
        </p:nvSpPr>
        <p:spPr>
          <a:xfrm>
            <a:off x="4148137" y="541338"/>
            <a:ext cx="3895725" cy="2552736"/>
          </a:xfrm>
          <a:prstGeom prst="rect">
            <a:avLst/>
          </a:prstGeom>
          <a:solidFill>
            <a:schemeClr val="bg1"/>
          </a:solidFill>
        </p:spPr>
        <p:txBody>
          <a:bodyPr/>
          <a:lstStyle/>
          <a:p>
            <a:r>
              <a:rPr lang="en-US"/>
              <a:t>Click icon to add picture</a:t>
            </a:r>
            <a:endParaRPr lang="en-GB"/>
          </a:p>
        </p:txBody>
      </p:sp>
      <p:sp>
        <p:nvSpPr>
          <p:cNvPr id="26" name="Picture Placeholder 8">
            <a:extLst>
              <a:ext uri="{FF2B5EF4-FFF2-40B4-BE49-F238E27FC236}">
                <a16:creationId xmlns:a16="http://schemas.microsoft.com/office/drawing/2014/main" id="{14920E0D-DFFC-45A3-B453-2D0C003492C4}"/>
              </a:ext>
            </a:extLst>
          </p:cNvPr>
          <p:cNvSpPr>
            <a:spLocks noGrp="1"/>
          </p:cNvSpPr>
          <p:nvPr>
            <p:ph type="pic" sz="quarter" idx="14"/>
          </p:nvPr>
        </p:nvSpPr>
        <p:spPr>
          <a:xfrm>
            <a:off x="8296275" y="541338"/>
            <a:ext cx="3895725" cy="2552736"/>
          </a:xfrm>
          <a:prstGeom prst="rect">
            <a:avLst/>
          </a:prstGeom>
          <a:solidFill>
            <a:schemeClr val="bg1"/>
          </a:solidFill>
        </p:spPr>
        <p:txBody>
          <a:bodyPr/>
          <a:lstStyle/>
          <a:p>
            <a:r>
              <a:rPr lang="en-US"/>
              <a:t>Click icon to add picture</a:t>
            </a:r>
            <a:endParaRPr lang="en-GB"/>
          </a:p>
        </p:txBody>
      </p:sp>
      <p:sp>
        <p:nvSpPr>
          <p:cNvPr id="11" name="Picture Placeholder 8">
            <a:extLst>
              <a:ext uri="{FF2B5EF4-FFF2-40B4-BE49-F238E27FC236}">
                <a16:creationId xmlns:a16="http://schemas.microsoft.com/office/drawing/2014/main" id="{3381659F-BB4E-4FBD-A14F-569246D44E45}"/>
              </a:ext>
            </a:extLst>
          </p:cNvPr>
          <p:cNvSpPr>
            <a:spLocks noGrp="1"/>
          </p:cNvSpPr>
          <p:nvPr>
            <p:ph type="pic" sz="quarter" idx="15"/>
          </p:nvPr>
        </p:nvSpPr>
        <p:spPr>
          <a:xfrm>
            <a:off x="0" y="3327868"/>
            <a:ext cx="3895725" cy="2552736"/>
          </a:xfrm>
          <a:prstGeom prst="rect">
            <a:avLst/>
          </a:prstGeom>
          <a:solidFill>
            <a:schemeClr val="bg1"/>
          </a:solidFill>
        </p:spPr>
        <p:txBody>
          <a:bodyPr/>
          <a:lstStyle/>
          <a:p>
            <a:r>
              <a:rPr lang="en-US"/>
              <a:t>Click icon to add picture</a:t>
            </a:r>
            <a:endParaRPr lang="en-GB"/>
          </a:p>
        </p:txBody>
      </p:sp>
      <p:sp>
        <p:nvSpPr>
          <p:cNvPr id="12" name="Picture Placeholder 8">
            <a:extLst>
              <a:ext uri="{FF2B5EF4-FFF2-40B4-BE49-F238E27FC236}">
                <a16:creationId xmlns:a16="http://schemas.microsoft.com/office/drawing/2014/main" id="{9CA8A3A0-6D17-4554-B674-8F46191FF277}"/>
              </a:ext>
            </a:extLst>
          </p:cNvPr>
          <p:cNvSpPr>
            <a:spLocks noGrp="1"/>
          </p:cNvSpPr>
          <p:nvPr>
            <p:ph type="pic" sz="quarter" idx="16"/>
          </p:nvPr>
        </p:nvSpPr>
        <p:spPr>
          <a:xfrm>
            <a:off x="4148137" y="3327868"/>
            <a:ext cx="3895725" cy="2552736"/>
          </a:xfrm>
          <a:prstGeom prst="rect">
            <a:avLst/>
          </a:prstGeom>
          <a:solidFill>
            <a:schemeClr val="bg1"/>
          </a:solidFill>
        </p:spPr>
        <p:txBody>
          <a:bodyPr/>
          <a:lstStyle/>
          <a:p>
            <a:r>
              <a:rPr lang="en-US"/>
              <a:t>Click icon to add picture</a:t>
            </a:r>
            <a:endParaRPr lang="en-GB"/>
          </a:p>
        </p:txBody>
      </p:sp>
      <p:sp>
        <p:nvSpPr>
          <p:cNvPr id="13" name="Picture Placeholder 8">
            <a:extLst>
              <a:ext uri="{FF2B5EF4-FFF2-40B4-BE49-F238E27FC236}">
                <a16:creationId xmlns:a16="http://schemas.microsoft.com/office/drawing/2014/main" id="{4E4B66F9-8D19-47CC-A09A-BC510080C536}"/>
              </a:ext>
            </a:extLst>
          </p:cNvPr>
          <p:cNvSpPr>
            <a:spLocks noGrp="1"/>
          </p:cNvSpPr>
          <p:nvPr>
            <p:ph type="pic" sz="quarter" idx="17"/>
          </p:nvPr>
        </p:nvSpPr>
        <p:spPr>
          <a:xfrm>
            <a:off x="8296275" y="3327868"/>
            <a:ext cx="3895725" cy="2552736"/>
          </a:xfrm>
          <a:prstGeom prst="rect">
            <a:avLst/>
          </a:prstGeom>
          <a:solidFill>
            <a:schemeClr val="bg1"/>
          </a:solidFill>
        </p:spPr>
        <p:txBody>
          <a:bodyPr/>
          <a:lstStyle/>
          <a:p>
            <a:r>
              <a:rPr lang="en-US"/>
              <a:t>Click icon to add picture</a:t>
            </a:r>
            <a:endParaRPr lang="en-GB"/>
          </a:p>
        </p:txBody>
      </p:sp>
    </p:spTree>
    <p:extLst>
      <p:ext uri="{BB962C8B-B14F-4D97-AF65-F5344CB8AC3E}">
        <p14:creationId xmlns:p14="http://schemas.microsoft.com/office/powerpoint/2010/main" val="9831945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cSld name="Quote-blue">
    <p:bg>
      <p:bgPr>
        <a:solidFill>
          <a:schemeClr val="accent1"/>
        </a:solidFill>
        <a:effectLst/>
      </p:bgPr>
    </p:bg>
    <p:spTree>
      <p:nvGrpSpPr>
        <p:cNvPr id="1" name=""/>
        <p:cNvGrpSpPr/>
        <p:nvPr/>
      </p:nvGrpSpPr>
      <p:grpSpPr>
        <a:xfrm>
          <a:off x="0" y="0"/>
          <a:ext cx="0" cy="0"/>
          <a:chOff x="0" y="0"/>
          <a:chExt cx="0" cy="0"/>
        </a:xfrm>
      </p:grpSpPr>
      <p:pic>
        <p:nvPicPr>
          <p:cNvPr id="28" name="Picture 27" descr="A close up of a sign&#10;&#10;Description automatically generated">
            <a:extLst>
              <a:ext uri="{FF2B5EF4-FFF2-40B4-BE49-F238E27FC236}">
                <a16:creationId xmlns:a16="http://schemas.microsoft.com/office/drawing/2014/main" id="{946CE5CB-89FB-41DA-AD70-F68BC3333CF1}"/>
              </a:ext>
            </a:extLst>
          </p:cNvPr>
          <p:cNvPicPr>
            <a:picLocks noChangeAspect="1"/>
          </p:cNvPicPr>
          <p:nvPr/>
        </p:nvPicPr>
        <p:blipFill rotWithShape="1">
          <a:blip r:embed="rId2" cstate="print">
            <a:alphaModFix/>
            <a:extLst>
              <a:ext uri="{28A0092B-C50C-407E-A947-70E740481C1C}">
                <a14:useLocalDpi xmlns:a14="http://schemas.microsoft.com/office/drawing/2010/main"/>
              </a:ext>
            </a:extLst>
          </a:blip>
          <a:srcRect/>
          <a:stretch/>
        </p:blipFill>
        <p:spPr>
          <a:xfrm>
            <a:off x="8241954" y="2560113"/>
            <a:ext cx="3950046" cy="3577267"/>
          </a:xfrm>
          <a:prstGeom prst="rect">
            <a:avLst/>
          </a:prstGeom>
        </p:spPr>
      </p:pic>
      <p:pic>
        <p:nvPicPr>
          <p:cNvPr id="3" name="Picture 2">
            <a:extLst>
              <a:ext uri="{FF2B5EF4-FFF2-40B4-BE49-F238E27FC236}">
                <a16:creationId xmlns:a16="http://schemas.microsoft.com/office/drawing/2014/main" id="{ACFAD9B8-EFB5-4C7A-A3D4-371F50B71436}"/>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569624" y="6155402"/>
            <a:ext cx="1423760" cy="431474"/>
          </a:xfrm>
          <a:prstGeom prst="rect">
            <a:avLst/>
          </a:prstGeom>
        </p:spPr>
      </p:pic>
      <p:sp>
        <p:nvSpPr>
          <p:cNvPr id="13" name="Text Placeholder 12">
            <a:extLst>
              <a:ext uri="{FF2B5EF4-FFF2-40B4-BE49-F238E27FC236}">
                <a16:creationId xmlns:a16="http://schemas.microsoft.com/office/drawing/2014/main" id="{3CC41971-CE32-4D70-A058-C58F60BD6327}"/>
              </a:ext>
            </a:extLst>
          </p:cNvPr>
          <p:cNvSpPr>
            <a:spLocks noGrp="1"/>
          </p:cNvSpPr>
          <p:nvPr>
            <p:ph type="body" sz="quarter" idx="10" hasCustomPrompt="1"/>
          </p:nvPr>
        </p:nvSpPr>
        <p:spPr>
          <a:xfrm>
            <a:off x="415861" y="1235889"/>
            <a:ext cx="5666792" cy="531127"/>
          </a:xfrm>
          <a:prstGeom prst="rect">
            <a:avLst/>
          </a:prstGeom>
        </p:spPr>
        <p:txBody>
          <a:bodyPr/>
          <a:lstStyle>
            <a:lvl1pPr marL="0" indent="0">
              <a:buNone/>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Affiliation</a:t>
            </a:r>
            <a:endParaRPr lang="en-GB" dirty="0"/>
          </a:p>
        </p:txBody>
      </p:sp>
      <p:sp>
        <p:nvSpPr>
          <p:cNvPr id="25" name="Text Placeholder 12">
            <a:extLst>
              <a:ext uri="{FF2B5EF4-FFF2-40B4-BE49-F238E27FC236}">
                <a16:creationId xmlns:a16="http://schemas.microsoft.com/office/drawing/2014/main" id="{76E0137F-C326-447C-AAF7-87D7A503D943}"/>
              </a:ext>
            </a:extLst>
          </p:cNvPr>
          <p:cNvSpPr>
            <a:spLocks noGrp="1"/>
          </p:cNvSpPr>
          <p:nvPr>
            <p:ph type="body" sz="quarter" idx="11" hasCustomPrompt="1"/>
          </p:nvPr>
        </p:nvSpPr>
        <p:spPr>
          <a:xfrm>
            <a:off x="415861" y="2926812"/>
            <a:ext cx="5666791" cy="1694615"/>
          </a:xfrm>
          <a:prstGeom prst="rect">
            <a:avLst/>
          </a:prstGeom>
        </p:spPr>
        <p:txBody>
          <a:bodyPr/>
          <a:lstStyle>
            <a:lvl1pPr marL="0" indent="0">
              <a:buNone/>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“Quote”</a:t>
            </a:r>
            <a:endParaRPr lang="en-GB" dirty="0"/>
          </a:p>
        </p:txBody>
      </p:sp>
      <p:sp>
        <p:nvSpPr>
          <p:cNvPr id="26" name="Picture Placeholder 25">
            <a:extLst>
              <a:ext uri="{FF2B5EF4-FFF2-40B4-BE49-F238E27FC236}">
                <a16:creationId xmlns:a16="http://schemas.microsoft.com/office/drawing/2014/main" id="{721452F1-6BDA-4525-AF07-17D8CF932014}"/>
              </a:ext>
            </a:extLst>
          </p:cNvPr>
          <p:cNvSpPr>
            <a:spLocks noGrp="1"/>
          </p:cNvSpPr>
          <p:nvPr>
            <p:ph type="pic" sz="quarter" idx="12"/>
          </p:nvPr>
        </p:nvSpPr>
        <p:spPr>
          <a:xfrm>
            <a:off x="6203093" y="1235889"/>
            <a:ext cx="4795107" cy="5622111"/>
          </a:xfrm>
          <a:prstGeom prst="rect">
            <a:avLst/>
          </a:prstGeom>
        </p:spPr>
        <p:txBody>
          <a:bodyPr/>
          <a:lstStyle>
            <a:lvl1pPr marL="0" indent="0">
              <a:buNone/>
              <a:defRPr>
                <a:solidFill>
                  <a:schemeClr val="bg1"/>
                </a:solidFill>
              </a:defRPr>
            </a:lvl1pPr>
          </a:lstStyle>
          <a:p>
            <a:r>
              <a:rPr lang="en-US" dirty="0"/>
              <a:t>Click icon to add picture</a:t>
            </a:r>
            <a:endParaRPr lang="en-GB" dirty="0"/>
          </a:p>
        </p:txBody>
      </p:sp>
      <p:sp>
        <p:nvSpPr>
          <p:cNvPr id="2" name="Title 1">
            <a:extLst>
              <a:ext uri="{FF2B5EF4-FFF2-40B4-BE49-F238E27FC236}">
                <a16:creationId xmlns:a16="http://schemas.microsoft.com/office/drawing/2014/main" id="{D0EBE37A-D855-47FB-8004-C8C53BA5AD62}"/>
              </a:ext>
            </a:extLst>
          </p:cNvPr>
          <p:cNvSpPr>
            <a:spLocks noGrp="1"/>
          </p:cNvSpPr>
          <p:nvPr>
            <p:ph type="title" hasCustomPrompt="1"/>
          </p:nvPr>
        </p:nvSpPr>
        <p:spPr>
          <a:xfrm>
            <a:off x="415860" y="379031"/>
            <a:ext cx="11225278" cy="636969"/>
          </a:xfrm>
          <a:prstGeom prst="rect">
            <a:avLst/>
          </a:prstGeom>
        </p:spPr>
        <p:txBody>
          <a:bodyPr>
            <a:noAutofit/>
          </a:bodyPr>
          <a:lstStyle>
            <a:lvl1pPr>
              <a:defRPr sz="4400"/>
            </a:lvl1pPr>
          </a:lstStyle>
          <a:p>
            <a:r>
              <a:rPr lang="en-US" dirty="0"/>
              <a:t>NAME</a:t>
            </a:r>
            <a:endParaRPr lang="en-GB" dirty="0"/>
          </a:p>
        </p:txBody>
      </p:sp>
    </p:spTree>
    <p:extLst>
      <p:ext uri="{BB962C8B-B14F-4D97-AF65-F5344CB8AC3E}">
        <p14:creationId xmlns:p14="http://schemas.microsoft.com/office/powerpoint/2010/main" val="6803406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Quote-blue">
    <p:bg>
      <p:bgPr>
        <a:solidFill>
          <a:schemeClr val="accent1"/>
        </a:solidFill>
        <a:effectLst/>
      </p:bgPr>
    </p:bg>
    <p:spTree>
      <p:nvGrpSpPr>
        <p:cNvPr id="1" name=""/>
        <p:cNvGrpSpPr/>
        <p:nvPr/>
      </p:nvGrpSpPr>
      <p:grpSpPr>
        <a:xfrm>
          <a:off x="0" y="0"/>
          <a:ext cx="0" cy="0"/>
          <a:chOff x="0" y="0"/>
          <a:chExt cx="0" cy="0"/>
        </a:xfrm>
      </p:grpSpPr>
      <p:pic>
        <p:nvPicPr>
          <p:cNvPr id="28" name="Picture 27" descr="A close up of a sign&#10;&#10;Description automatically generated">
            <a:extLst>
              <a:ext uri="{FF2B5EF4-FFF2-40B4-BE49-F238E27FC236}">
                <a16:creationId xmlns:a16="http://schemas.microsoft.com/office/drawing/2014/main" id="{946CE5CB-89FB-41DA-AD70-F68BC3333CF1}"/>
              </a:ext>
            </a:extLst>
          </p:cNvPr>
          <p:cNvPicPr>
            <a:picLocks noChangeAspect="1"/>
          </p:cNvPicPr>
          <p:nvPr/>
        </p:nvPicPr>
        <p:blipFill rotWithShape="1">
          <a:blip r:embed="rId2" cstate="print">
            <a:alphaModFix/>
            <a:extLst>
              <a:ext uri="{28A0092B-C50C-407E-A947-70E740481C1C}">
                <a14:useLocalDpi xmlns:a14="http://schemas.microsoft.com/office/drawing/2010/main"/>
              </a:ext>
            </a:extLst>
          </a:blip>
          <a:srcRect/>
          <a:stretch/>
        </p:blipFill>
        <p:spPr>
          <a:xfrm>
            <a:off x="8241954" y="2560113"/>
            <a:ext cx="3950046" cy="3577267"/>
          </a:xfrm>
          <a:prstGeom prst="rect">
            <a:avLst/>
          </a:prstGeom>
        </p:spPr>
      </p:pic>
      <p:pic>
        <p:nvPicPr>
          <p:cNvPr id="3" name="Picture 2">
            <a:extLst>
              <a:ext uri="{FF2B5EF4-FFF2-40B4-BE49-F238E27FC236}">
                <a16:creationId xmlns:a16="http://schemas.microsoft.com/office/drawing/2014/main" id="{ACFAD9B8-EFB5-4C7A-A3D4-371F50B71436}"/>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569624" y="6155402"/>
            <a:ext cx="1423760" cy="431474"/>
          </a:xfrm>
          <a:prstGeom prst="rect">
            <a:avLst/>
          </a:prstGeom>
        </p:spPr>
      </p:pic>
      <p:sp>
        <p:nvSpPr>
          <p:cNvPr id="13" name="Text Placeholder 12">
            <a:extLst>
              <a:ext uri="{FF2B5EF4-FFF2-40B4-BE49-F238E27FC236}">
                <a16:creationId xmlns:a16="http://schemas.microsoft.com/office/drawing/2014/main" id="{3CC41971-CE32-4D70-A058-C58F60BD6327}"/>
              </a:ext>
            </a:extLst>
          </p:cNvPr>
          <p:cNvSpPr>
            <a:spLocks noGrp="1"/>
          </p:cNvSpPr>
          <p:nvPr>
            <p:ph type="body" sz="quarter" idx="10" hasCustomPrompt="1"/>
          </p:nvPr>
        </p:nvSpPr>
        <p:spPr>
          <a:xfrm>
            <a:off x="415861" y="1235889"/>
            <a:ext cx="5666792" cy="531127"/>
          </a:xfrm>
          <a:prstGeom prst="rect">
            <a:avLst/>
          </a:prstGeom>
        </p:spPr>
        <p:txBody>
          <a:bodyPr/>
          <a:lstStyle>
            <a:lvl1pPr marL="0" indent="0">
              <a:buNone/>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Affiliation</a:t>
            </a:r>
            <a:endParaRPr lang="en-GB" dirty="0"/>
          </a:p>
        </p:txBody>
      </p:sp>
      <p:sp>
        <p:nvSpPr>
          <p:cNvPr id="25" name="Text Placeholder 12">
            <a:extLst>
              <a:ext uri="{FF2B5EF4-FFF2-40B4-BE49-F238E27FC236}">
                <a16:creationId xmlns:a16="http://schemas.microsoft.com/office/drawing/2014/main" id="{76E0137F-C326-447C-AAF7-87D7A503D943}"/>
              </a:ext>
            </a:extLst>
          </p:cNvPr>
          <p:cNvSpPr>
            <a:spLocks noGrp="1"/>
          </p:cNvSpPr>
          <p:nvPr>
            <p:ph type="body" sz="quarter" idx="11" hasCustomPrompt="1"/>
          </p:nvPr>
        </p:nvSpPr>
        <p:spPr>
          <a:xfrm>
            <a:off x="415861" y="2926812"/>
            <a:ext cx="5666791" cy="1694615"/>
          </a:xfrm>
          <a:prstGeom prst="rect">
            <a:avLst/>
          </a:prstGeom>
        </p:spPr>
        <p:txBody>
          <a:bodyPr/>
          <a:lstStyle>
            <a:lvl1pPr marL="0" indent="0">
              <a:buNone/>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“Quote”</a:t>
            </a:r>
            <a:endParaRPr lang="en-GB" dirty="0"/>
          </a:p>
        </p:txBody>
      </p:sp>
      <p:sp>
        <p:nvSpPr>
          <p:cNvPr id="26" name="Picture Placeholder 25">
            <a:extLst>
              <a:ext uri="{FF2B5EF4-FFF2-40B4-BE49-F238E27FC236}">
                <a16:creationId xmlns:a16="http://schemas.microsoft.com/office/drawing/2014/main" id="{721452F1-6BDA-4525-AF07-17D8CF932014}"/>
              </a:ext>
            </a:extLst>
          </p:cNvPr>
          <p:cNvSpPr>
            <a:spLocks noGrp="1"/>
          </p:cNvSpPr>
          <p:nvPr>
            <p:ph type="pic" sz="quarter" idx="12"/>
          </p:nvPr>
        </p:nvSpPr>
        <p:spPr>
          <a:xfrm>
            <a:off x="6203093" y="1235889"/>
            <a:ext cx="4795107" cy="5622111"/>
          </a:xfrm>
          <a:prstGeom prst="rect">
            <a:avLst/>
          </a:prstGeom>
        </p:spPr>
        <p:txBody>
          <a:bodyPr/>
          <a:lstStyle>
            <a:lvl1pPr marL="0" indent="0">
              <a:buNone/>
              <a:defRPr>
                <a:solidFill>
                  <a:schemeClr val="bg1"/>
                </a:solidFill>
              </a:defRPr>
            </a:lvl1pPr>
          </a:lstStyle>
          <a:p>
            <a:r>
              <a:rPr lang="en-US" dirty="0"/>
              <a:t>Click icon to add picture</a:t>
            </a:r>
            <a:endParaRPr lang="en-GB" dirty="0"/>
          </a:p>
        </p:txBody>
      </p:sp>
      <p:sp>
        <p:nvSpPr>
          <p:cNvPr id="2" name="Title 1">
            <a:extLst>
              <a:ext uri="{FF2B5EF4-FFF2-40B4-BE49-F238E27FC236}">
                <a16:creationId xmlns:a16="http://schemas.microsoft.com/office/drawing/2014/main" id="{D0EBE37A-D855-47FB-8004-C8C53BA5AD62}"/>
              </a:ext>
            </a:extLst>
          </p:cNvPr>
          <p:cNvSpPr>
            <a:spLocks noGrp="1"/>
          </p:cNvSpPr>
          <p:nvPr>
            <p:ph type="title" hasCustomPrompt="1"/>
          </p:nvPr>
        </p:nvSpPr>
        <p:spPr>
          <a:xfrm>
            <a:off x="415860" y="379031"/>
            <a:ext cx="11225278" cy="636969"/>
          </a:xfrm>
          <a:prstGeom prst="rect">
            <a:avLst/>
          </a:prstGeom>
        </p:spPr>
        <p:txBody>
          <a:bodyPr>
            <a:noAutofit/>
          </a:bodyPr>
          <a:lstStyle>
            <a:lvl1pPr>
              <a:defRPr sz="4400"/>
            </a:lvl1pPr>
          </a:lstStyle>
          <a:p>
            <a:r>
              <a:rPr lang="en-US" dirty="0"/>
              <a:t>NAME</a:t>
            </a:r>
            <a:endParaRPr lang="en-GB" dirty="0"/>
          </a:p>
        </p:txBody>
      </p:sp>
    </p:spTree>
    <p:extLst>
      <p:ext uri="{BB962C8B-B14F-4D97-AF65-F5344CB8AC3E}">
        <p14:creationId xmlns:p14="http://schemas.microsoft.com/office/powerpoint/2010/main" val="12817252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Quote-green">
    <p:bg>
      <p:bgPr>
        <a:solidFill>
          <a:schemeClr val="accent2"/>
        </a:solidFill>
        <a:effectLst/>
      </p:bgPr>
    </p:bg>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2A80F020-CB73-467A-AE4C-445202002526}"/>
              </a:ext>
            </a:extLst>
          </p:cNvPr>
          <p:cNvSpPr>
            <a:spLocks noGrp="1"/>
          </p:cNvSpPr>
          <p:nvPr>
            <p:ph type="title" hasCustomPrompt="1"/>
          </p:nvPr>
        </p:nvSpPr>
        <p:spPr>
          <a:xfrm>
            <a:off x="422534" y="389192"/>
            <a:ext cx="11225278" cy="701224"/>
          </a:xfrm>
          <a:prstGeom prst="rect">
            <a:avLst/>
          </a:prstGeom>
        </p:spPr>
        <p:txBody>
          <a:bodyPr>
            <a:noAutofit/>
          </a:bodyPr>
          <a:lstStyle>
            <a:lvl1pPr>
              <a:defRPr sz="4400">
                <a:solidFill>
                  <a:schemeClr val="accent1"/>
                </a:solidFill>
              </a:defRPr>
            </a:lvl1pPr>
          </a:lstStyle>
          <a:p>
            <a:r>
              <a:rPr lang="en-US" dirty="0"/>
              <a:t>NAME</a:t>
            </a:r>
            <a:endParaRPr lang="en-GB" dirty="0"/>
          </a:p>
        </p:txBody>
      </p:sp>
      <p:sp>
        <p:nvSpPr>
          <p:cNvPr id="13" name="Text Placeholder 12">
            <a:extLst>
              <a:ext uri="{FF2B5EF4-FFF2-40B4-BE49-F238E27FC236}">
                <a16:creationId xmlns:a16="http://schemas.microsoft.com/office/drawing/2014/main" id="{3CC41971-CE32-4D70-A058-C58F60BD6327}"/>
              </a:ext>
            </a:extLst>
          </p:cNvPr>
          <p:cNvSpPr>
            <a:spLocks noGrp="1"/>
          </p:cNvSpPr>
          <p:nvPr>
            <p:ph type="body" sz="quarter" idx="10" hasCustomPrompt="1"/>
          </p:nvPr>
        </p:nvSpPr>
        <p:spPr>
          <a:xfrm>
            <a:off x="422535" y="1235889"/>
            <a:ext cx="5666792" cy="531127"/>
          </a:xfrm>
          <a:prstGeom prst="rect">
            <a:avLst/>
          </a:prstGeom>
        </p:spPr>
        <p:txBody>
          <a:bodyPr/>
          <a:lstStyle>
            <a:lvl1pPr marL="0" indent="0">
              <a:buNone/>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Affiliation</a:t>
            </a:r>
            <a:endParaRPr lang="en-GB" dirty="0"/>
          </a:p>
        </p:txBody>
      </p:sp>
      <p:sp>
        <p:nvSpPr>
          <p:cNvPr id="25" name="Text Placeholder 12">
            <a:extLst>
              <a:ext uri="{FF2B5EF4-FFF2-40B4-BE49-F238E27FC236}">
                <a16:creationId xmlns:a16="http://schemas.microsoft.com/office/drawing/2014/main" id="{76E0137F-C326-447C-AAF7-87D7A503D943}"/>
              </a:ext>
            </a:extLst>
          </p:cNvPr>
          <p:cNvSpPr>
            <a:spLocks noGrp="1"/>
          </p:cNvSpPr>
          <p:nvPr>
            <p:ph type="body" sz="quarter" idx="11" hasCustomPrompt="1"/>
          </p:nvPr>
        </p:nvSpPr>
        <p:spPr>
          <a:xfrm>
            <a:off x="422535" y="2926812"/>
            <a:ext cx="5666791" cy="1694615"/>
          </a:xfrm>
          <a:prstGeom prst="rect">
            <a:avLst/>
          </a:prstGeom>
        </p:spPr>
        <p:txBody>
          <a:bodyPr/>
          <a:lstStyle>
            <a:lvl1pPr marL="0" indent="0">
              <a:buNone/>
              <a:defRPr b="1">
                <a:solidFill>
                  <a:schemeClr val="accent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“Quote”</a:t>
            </a:r>
            <a:endParaRPr lang="en-GB" dirty="0"/>
          </a:p>
        </p:txBody>
      </p:sp>
      <p:sp>
        <p:nvSpPr>
          <p:cNvPr id="26" name="Picture Placeholder 25">
            <a:extLst>
              <a:ext uri="{FF2B5EF4-FFF2-40B4-BE49-F238E27FC236}">
                <a16:creationId xmlns:a16="http://schemas.microsoft.com/office/drawing/2014/main" id="{721452F1-6BDA-4525-AF07-17D8CF932014}"/>
              </a:ext>
            </a:extLst>
          </p:cNvPr>
          <p:cNvSpPr>
            <a:spLocks noGrp="1"/>
          </p:cNvSpPr>
          <p:nvPr>
            <p:ph type="pic" sz="quarter" idx="12"/>
          </p:nvPr>
        </p:nvSpPr>
        <p:spPr>
          <a:xfrm>
            <a:off x="6203093" y="1235889"/>
            <a:ext cx="4795107" cy="5622111"/>
          </a:xfrm>
          <a:prstGeom prst="rect">
            <a:avLst/>
          </a:prstGeom>
        </p:spPr>
        <p:txBody>
          <a:bodyPr/>
          <a:lstStyle>
            <a:lvl1pPr marL="0" indent="0">
              <a:buNone/>
              <a:defRPr/>
            </a:lvl1pPr>
          </a:lstStyle>
          <a:p>
            <a:r>
              <a:rPr lang="en-US" dirty="0"/>
              <a:t>Click icon to add picture</a:t>
            </a:r>
            <a:endParaRPr lang="en-GB" dirty="0"/>
          </a:p>
        </p:txBody>
      </p:sp>
      <p:pic>
        <p:nvPicPr>
          <p:cNvPr id="5" name="Picture 4" descr="A close up of a sign&#10;&#10;Description automatically generated">
            <a:extLst>
              <a:ext uri="{FF2B5EF4-FFF2-40B4-BE49-F238E27FC236}">
                <a16:creationId xmlns:a16="http://schemas.microsoft.com/office/drawing/2014/main" id="{1EB377CB-16FE-4011-817F-A070C490259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241954" y="2558980"/>
            <a:ext cx="3950046" cy="3578400"/>
          </a:xfrm>
          <a:prstGeom prst="rect">
            <a:avLst/>
          </a:prstGeom>
        </p:spPr>
      </p:pic>
      <p:pic>
        <p:nvPicPr>
          <p:cNvPr id="7" name="Picture 6">
            <a:extLst>
              <a:ext uri="{FF2B5EF4-FFF2-40B4-BE49-F238E27FC236}">
                <a16:creationId xmlns:a16="http://schemas.microsoft.com/office/drawing/2014/main" id="{E3B2B919-24B3-4AAC-A951-DB657AC96915}"/>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567889" y="6154876"/>
            <a:ext cx="1425496" cy="431999"/>
          </a:xfrm>
          <a:prstGeom prst="rect">
            <a:avLst/>
          </a:prstGeom>
        </p:spPr>
      </p:pic>
    </p:spTree>
    <p:extLst>
      <p:ext uri="{BB962C8B-B14F-4D97-AF65-F5344CB8AC3E}">
        <p14:creationId xmlns:p14="http://schemas.microsoft.com/office/powerpoint/2010/main" val="1995871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Years">
    <p:spTree>
      <p:nvGrpSpPr>
        <p:cNvPr id="1" name=""/>
        <p:cNvGrpSpPr/>
        <p:nvPr/>
      </p:nvGrpSpPr>
      <p:grpSpPr>
        <a:xfrm>
          <a:off x="0" y="0"/>
          <a:ext cx="0" cy="0"/>
          <a:chOff x="0" y="0"/>
          <a:chExt cx="0" cy="0"/>
        </a:xfrm>
      </p:grpSpPr>
      <p:sp>
        <p:nvSpPr>
          <p:cNvPr id="98" name="Rectangle 97">
            <a:extLst>
              <a:ext uri="{FF2B5EF4-FFF2-40B4-BE49-F238E27FC236}">
                <a16:creationId xmlns:a16="http://schemas.microsoft.com/office/drawing/2014/main" id="{F2546EBA-E6E2-4BBD-B344-F713DA0A7CFF}"/>
              </a:ext>
            </a:extLst>
          </p:cNvPr>
          <p:cNvSpPr/>
          <p:nvPr userDrawn="1"/>
        </p:nvSpPr>
        <p:spPr>
          <a:xfrm>
            <a:off x="314401" y="2457453"/>
            <a:ext cx="3801600" cy="3419472"/>
          </a:xfrm>
          <a:prstGeom prst="rect">
            <a:avLst/>
          </a:prstGeom>
          <a:solidFill>
            <a:srgbClr val="E2E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D4B08F0-6119-4178-942E-45A81D5FE121}"/>
              </a:ext>
            </a:extLst>
          </p:cNvPr>
          <p:cNvSpPr/>
          <p:nvPr userDrawn="1"/>
        </p:nvSpPr>
        <p:spPr>
          <a:xfrm>
            <a:off x="4115685" y="2457453"/>
            <a:ext cx="3800648" cy="3419471"/>
          </a:xfrm>
          <a:prstGeom prst="rect">
            <a:avLst/>
          </a:prstGeom>
          <a:solidFill>
            <a:srgbClr val="E2E4E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FC17E93-1FB9-44F9-9CDF-A3B6320B015B}"/>
              </a:ext>
            </a:extLst>
          </p:cNvPr>
          <p:cNvSpPr/>
          <p:nvPr userDrawn="1"/>
        </p:nvSpPr>
        <p:spPr>
          <a:xfrm>
            <a:off x="7916339" y="2457453"/>
            <a:ext cx="3801600" cy="3419471"/>
          </a:xfrm>
          <a:prstGeom prst="rect">
            <a:avLst/>
          </a:prstGeom>
          <a:solidFill>
            <a:srgbClr val="E2E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8">
            <a:extLst>
              <a:ext uri="{FF2B5EF4-FFF2-40B4-BE49-F238E27FC236}">
                <a16:creationId xmlns:a16="http://schemas.microsoft.com/office/drawing/2014/main" id="{841FC071-D2CF-4E23-8B23-6D9E9721C50C}"/>
              </a:ext>
            </a:extLst>
          </p:cNvPr>
          <p:cNvSpPr>
            <a:spLocks noGrp="1"/>
          </p:cNvSpPr>
          <p:nvPr>
            <p:ph type="body" sz="quarter" idx="12" hasCustomPrompt="1"/>
          </p:nvPr>
        </p:nvSpPr>
        <p:spPr>
          <a:xfrm>
            <a:off x="411883" y="5594593"/>
            <a:ext cx="914400" cy="282380"/>
          </a:xfrm>
        </p:spPr>
        <p:txBody>
          <a:bodyPr lIns="0">
            <a:noAutofit/>
          </a:bodyPr>
          <a:lstStyle>
            <a:lvl1pPr marL="0" indent="0" algn="l">
              <a:buFont typeface="Arial" panose="020B0604020202020204" pitchFamily="34" charset="0"/>
              <a:buNone/>
              <a:defRPr sz="1500" b="1">
                <a:solidFill>
                  <a:schemeClr val="accent1"/>
                </a:solidFill>
              </a:defRPr>
            </a:lvl1pPr>
          </a:lstStyle>
          <a:p>
            <a:pPr lvl="0"/>
            <a:r>
              <a:rPr lang="en-US" dirty="0"/>
              <a:t>YEAR 1</a:t>
            </a:r>
            <a:endParaRPr lang="en-GB" dirty="0"/>
          </a:p>
        </p:txBody>
      </p:sp>
      <p:cxnSp>
        <p:nvCxnSpPr>
          <p:cNvPr id="6" name="Straight Connector 5">
            <a:extLst>
              <a:ext uri="{FF2B5EF4-FFF2-40B4-BE49-F238E27FC236}">
                <a16:creationId xmlns:a16="http://schemas.microsoft.com/office/drawing/2014/main" id="{305578BD-869D-473D-A047-ED0C2E7EC843}"/>
              </a:ext>
            </a:extLst>
          </p:cNvPr>
          <p:cNvCxnSpPr>
            <a:cxnSpLocks/>
          </p:cNvCxnSpPr>
          <p:nvPr userDrawn="1"/>
        </p:nvCxnSpPr>
        <p:spPr>
          <a:xfrm>
            <a:off x="0" y="4010119"/>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C8A62DB2-5AB6-4385-A508-B68393E2F7F6}"/>
              </a:ext>
            </a:extLst>
          </p:cNvPr>
          <p:cNvSpPr/>
          <p:nvPr userDrawn="1"/>
        </p:nvSpPr>
        <p:spPr>
          <a:xfrm>
            <a:off x="412543" y="3974119"/>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5AC654F9-5542-40AA-86B3-B359FFBCAAE5}"/>
              </a:ext>
            </a:extLst>
          </p:cNvPr>
          <p:cNvSpPr/>
          <p:nvPr userDrawn="1"/>
        </p:nvSpPr>
        <p:spPr>
          <a:xfrm>
            <a:off x="731262"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624073C4-6D7A-4051-9D34-B9F01B8DAE51}"/>
              </a:ext>
            </a:extLst>
          </p:cNvPr>
          <p:cNvSpPr/>
          <p:nvPr userDrawn="1"/>
        </p:nvSpPr>
        <p:spPr>
          <a:xfrm>
            <a:off x="1049981"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408F2F98-0DF5-4CB1-B291-4D6F96EEC7D7}"/>
              </a:ext>
            </a:extLst>
          </p:cNvPr>
          <p:cNvSpPr/>
          <p:nvPr userDrawn="1"/>
        </p:nvSpPr>
        <p:spPr>
          <a:xfrm>
            <a:off x="1368700"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283E8AEF-C942-4623-8817-447A9BCF8E1E}"/>
              </a:ext>
            </a:extLst>
          </p:cNvPr>
          <p:cNvSpPr/>
          <p:nvPr userDrawn="1"/>
        </p:nvSpPr>
        <p:spPr>
          <a:xfrm>
            <a:off x="1687419"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6ACF973F-9653-4CD6-8FD5-CE37B87E1DD4}"/>
              </a:ext>
            </a:extLst>
          </p:cNvPr>
          <p:cNvSpPr/>
          <p:nvPr userDrawn="1"/>
        </p:nvSpPr>
        <p:spPr>
          <a:xfrm>
            <a:off x="2006138"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00D52063-E1ED-4BE8-925B-359AABDC55D6}"/>
              </a:ext>
            </a:extLst>
          </p:cNvPr>
          <p:cNvSpPr/>
          <p:nvPr userDrawn="1"/>
        </p:nvSpPr>
        <p:spPr>
          <a:xfrm>
            <a:off x="2324857"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4B58F949-B0AB-4A7D-B45D-10BA1977DE63}"/>
              </a:ext>
            </a:extLst>
          </p:cNvPr>
          <p:cNvSpPr/>
          <p:nvPr userDrawn="1"/>
        </p:nvSpPr>
        <p:spPr>
          <a:xfrm>
            <a:off x="2643576"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EE03EC06-9025-4680-87B5-9561926D08B3}"/>
              </a:ext>
            </a:extLst>
          </p:cNvPr>
          <p:cNvSpPr/>
          <p:nvPr userDrawn="1"/>
        </p:nvSpPr>
        <p:spPr>
          <a:xfrm>
            <a:off x="2962295"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697A66FE-DA17-405E-8FB1-EAC79B979157}"/>
              </a:ext>
            </a:extLst>
          </p:cNvPr>
          <p:cNvSpPr/>
          <p:nvPr userDrawn="1"/>
        </p:nvSpPr>
        <p:spPr>
          <a:xfrm>
            <a:off x="3281014"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5BEF9A5B-8EDA-42C5-ACD1-6575EE63A2F1}"/>
              </a:ext>
            </a:extLst>
          </p:cNvPr>
          <p:cNvSpPr/>
          <p:nvPr userDrawn="1"/>
        </p:nvSpPr>
        <p:spPr>
          <a:xfrm>
            <a:off x="3599733"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C5BDEB5D-E3CB-4A04-8BD7-AA1B906480C2}"/>
              </a:ext>
            </a:extLst>
          </p:cNvPr>
          <p:cNvSpPr/>
          <p:nvPr userDrawn="1"/>
        </p:nvSpPr>
        <p:spPr>
          <a:xfrm>
            <a:off x="4237171" y="3974119"/>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7913B22D-48C5-4E29-A955-B0433B9B7EE1}"/>
              </a:ext>
            </a:extLst>
          </p:cNvPr>
          <p:cNvSpPr/>
          <p:nvPr userDrawn="1"/>
        </p:nvSpPr>
        <p:spPr>
          <a:xfrm>
            <a:off x="3918452"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1BAF4F66-D942-4C97-8763-90BF1E7D27B0}"/>
              </a:ext>
            </a:extLst>
          </p:cNvPr>
          <p:cNvSpPr/>
          <p:nvPr userDrawn="1"/>
        </p:nvSpPr>
        <p:spPr>
          <a:xfrm>
            <a:off x="4555890"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BB8245B6-F696-4937-BC54-132523FC6092}"/>
              </a:ext>
            </a:extLst>
          </p:cNvPr>
          <p:cNvSpPr/>
          <p:nvPr userDrawn="1"/>
        </p:nvSpPr>
        <p:spPr>
          <a:xfrm>
            <a:off x="4874609"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F59F2EAD-F83E-450D-AACC-66AC5AFDBC1F}"/>
              </a:ext>
            </a:extLst>
          </p:cNvPr>
          <p:cNvSpPr/>
          <p:nvPr userDrawn="1"/>
        </p:nvSpPr>
        <p:spPr>
          <a:xfrm>
            <a:off x="5193328"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9A4C25DA-8004-490A-B6BA-28EA3C8799B2}"/>
              </a:ext>
            </a:extLst>
          </p:cNvPr>
          <p:cNvSpPr/>
          <p:nvPr userDrawn="1"/>
        </p:nvSpPr>
        <p:spPr>
          <a:xfrm>
            <a:off x="5512047"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565E05BD-BF0A-41CE-B95E-4A6711A5A0AB}"/>
              </a:ext>
            </a:extLst>
          </p:cNvPr>
          <p:cNvSpPr/>
          <p:nvPr userDrawn="1"/>
        </p:nvSpPr>
        <p:spPr>
          <a:xfrm>
            <a:off x="5830766"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3C83507D-FFE4-44B0-9728-C27EB3265A33}"/>
              </a:ext>
            </a:extLst>
          </p:cNvPr>
          <p:cNvSpPr/>
          <p:nvPr userDrawn="1"/>
        </p:nvSpPr>
        <p:spPr>
          <a:xfrm>
            <a:off x="6149485"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C8CB8CA3-0865-46E1-991E-256A74203576}"/>
              </a:ext>
            </a:extLst>
          </p:cNvPr>
          <p:cNvSpPr/>
          <p:nvPr userDrawn="1"/>
        </p:nvSpPr>
        <p:spPr>
          <a:xfrm>
            <a:off x="6468204"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953B89D2-B8AF-45E7-B283-E0208801F640}"/>
              </a:ext>
            </a:extLst>
          </p:cNvPr>
          <p:cNvSpPr/>
          <p:nvPr userDrawn="1"/>
        </p:nvSpPr>
        <p:spPr>
          <a:xfrm>
            <a:off x="6786923"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6C87118A-4D35-4C3C-9F1D-2E792ED7E291}"/>
              </a:ext>
            </a:extLst>
          </p:cNvPr>
          <p:cNvSpPr/>
          <p:nvPr userDrawn="1"/>
        </p:nvSpPr>
        <p:spPr>
          <a:xfrm>
            <a:off x="7105642"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52641FB9-DBD5-43F5-8403-FFFB9DDB79BC}"/>
              </a:ext>
            </a:extLst>
          </p:cNvPr>
          <p:cNvSpPr/>
          <p:nvPr userDrawn="1"/>
        </p:nvSpPr>
        <p:spPr>
          <a:xfrm>
            <a:off x="7424361"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5A9B2000-A8D2-4919-997A-C1FAB987A77C}"/>
              </a:ext>
            </a:extLst>
          </p:cNvPr>
          <p:cNvSpPr/>
          <p:nvPr userDrawn="1"/>
        </p:nvSpPr>
        <p:spPr>
          <a:xfrm>
            <a:off x="7743080"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C9FB14F2-01E0-4FE9-9DFF-9CC36A7CAAD5}"/>
              </a:ext>
            </a:extLst>
          </p:cNvPr>
          <p:cNvSpPr/>
          <p:nvPr userDrawn="1"/>
        </p:nvSpPr>
        <p:spPr>
          <a:xfrm>
            <a:off x="8061799" y="3974119"/>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6E054495-7871-4F7E-8888-1337467B5B0F}"/>
              </a:ext>
            </a:extLst>
          </p:cNvPr>
          <p:cNvSpPr/>
          <p:nvPr userDrawn="1"/>
        </p:nvSpPr>
        <p:spPr>
          <a:xfrm>
            <a:off x="8699237"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920A486A-1D72-412E-A6FB-D898FAB94A0B}"/>
              </a:ext>
            </a:extLst>
          </p:cNvPr>
          <p:cNvSpPr/>
          <p:nvPr userDrawn="1"/>
        </p:nvSpPr>
        <p:spPr>
          <a:xfrm>
            <a:off x="10292832"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AE37D805-7179-4DE4-B69B-F2F52ABC4C38}"/>
              </a:ext>
            </a:extLst>
          </p:cNvPr>
          <p:cNvSpPr/>
          <p:nvPr userDrawn="1"/>
        </p:nvSpPr>
        <p:spPr>
          <a:xfrm>
            <a:off x="9336675"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7E5FFC55-6C84-4A5B-801B-744537D9AB60}"/>
              </a:ext>
            </a:extLst>
          </p:cNvPr>
          <p:cNvSpPr/>
          <p:nvPr userDrawn="1"/>
        </p:nvSpPr>
        <p:spPr>
          <a:xfrm>
            <a:off x="8380518"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F83E021E-11DD-41D7-892D-3906C7085171}"/>
              </a:ext>
            </a:extLst>
          </p:cNvPr>
          <p:cNvSpPr/>
          <p:nvPr userDrawn="1"/>
        </p:nvSpPr>
        <p:spPr>
          <a:xfrm>
            <a:off x="9017956"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BBC59340-08F4-4E62-A744-540BB1E73EF1}"/>
              </a:ext>
            </a:extLst>
          </p:cNvPr>
          <p:cNvSpPr/>
          <p:nvPr userDrawn="1"/>
        </p:nvSpPr>
        <p:spPr>
          <a:xfrm>
            <a:off x="9655394"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a:extLst>
              <a:ext uri="{FF2B5EF4-FFF2-40B4-BE49-F238E27FC236}">
                <a16:creationId xmlns:a16="http://schemas.microsoft.com/office/drawing/2014/main" id="{B42779A3-CB6A-4902-BCE9-425BA1B8E726}"/>
              </a:ext>
            </a:extLst>
          </p:cNvPr>
          <p:cNvSpPr/>
          <p:nvPr userDrawn="1"/>
        </p:nvSpPr>
        <p:spPr>
          <a:xfrm>
            <a:off x="10611551"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a:extLst>
              <a:ext uri="{FF2B5EF4-FFF2-40B4-BE49-F238E27FC236}">
                <a16:creationId xmlns:a16="http://schemas.microsoft.com/office/drawing/2014/main" id="{D475E297-321A-4F5A-A33C-D539555A549E}"/>
              </a:ext>
            </a:extLst>
          </p:cNvPr>
          <p:cNvSpPr/>
          <p:nvPr userDrawn="1"/>
        </p:nvSpPr>
        <p:spPr>
          <a:xfrm>
            <a:off x="9974113"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a:extLst>
              <a:ext uri="{FF2B5EF4-FFF2-40B4-BE49-F238E27FC236}">
                <a16:creationId xmlns:a16="http://schemas.microsoft.com/office/drawing/2014/main" id="{077D5097-0B6F-4651-BC8A-7818C610FEAA}"/>
              </a:ext>
            </a:extLst>
          </p:cNvPr>
          <p:cNvSpPr/>
          <p:nvPr userDrawn="1"/>
        </p:nvSpPr>
        <p:spPr>
          <a:xfrm>
            <a:off x="10930270"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a:extLst>
              <a:ext uri="{FF2B5EF4-FFF2-40B4-BE49-F238E27FC236}">
                <a16:creationId xmlns:a16="http://schemas.microsoft.com/office/drawing/2014/main" id="{86CED819-7931-4BF1-A8CC-38082012A381}"/>
              </a:ext>
            </a:extLst>
          </p:cNvPr>
          <p:cNvSpPr/>
          <p:nvPr userDrawn="1"/>
        </p:nvSpPr>
        <p:spPr>
          <a:xfrm>
            <a:off x="11567720"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a:extLst>
              <a:ext uri="{FF2B5EF4-FFF2-40B4-BE49-F238E27FC236}">
                <a16:creationId xmlns:a16="http://schemas.microsoft.com/office/drawing/2014/main" id="{591802E4-354C-41F2-A4F4-02CA7E2A3671}"/>
              </a:ext>
            </a:extLst>
          </p:cNvPr>
          <p:cNvSpPr/>
          <p:nvPr userDrawn="1"/>
        </p:nvSpPr>
        <p:spPr>
          <a:xfrm>
            <a:off x="11248989"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Text Placeholder 8">
            <a:extLst>
              <a:ext uri="{FF2B5EF4-FFF2-40B4-BE49-F238E27FC236}">
                <a16:creationId xmlns:a16="http://schemas.microsoft.com/office/drawing/2014/main" id="{CC64B8CF-4868-41DB-9530-94866E397ADB}"/>
              </a:ext>
            </a:extLst>
          </p:cNvPr>
          <p:cNvSpPr>
            <a:spLocks noGrp="1"/>
          </p:cNvSpPr>
          <p:nvPr userDrawn="1">
            <p:ph type="body" sz="quarter" idx="13" hasCustomPrompt="1"/>
          </p:nvPr>
        </p:nvSpPr>
        <p:spPr>
          <a:xfrm>
            <a:off x="4237171" y="5594593"/>
            <a:ext cx="914400" cy="282380"/>
          </a:xfrm>
        </p:spPr>
        <p:txBody>
          <a:bodyPr lIns="0">
            <a:noAutofit/>
          </a:bodyPr>
          <a:lstStyle>
            <a:lvl1pPr marL="0" indent="0" algn="l">
              <a:buFont typeface="Arial" panose="020B0604020202020204" pitchFamily="34" charset="0"/>
              <a:buNone/>
              <a:defRPr sz="1500" b="1">
                <a:solidFill>
                  <a:schemeClr val="accent1"/>
                </a:solidFill>
              </a:defRPr>
            </a:lvl1pPr>
          </a:lstStyle>
          <a:p>
            <a:pPr lvl="0"/>
            <a:r>
              <a:rPr lang="en-US" dirty="0"/>
              <a:t>YEAR 2</a:t>
            </a:r>
            <a:endParaRPr lang="en-GB" dirty="0"/>
          </a:p>
        </p:txBody>
      </p:sp>
      <p:sp>
        <p:nvSpPr>
          <p:cNvPr id="137" name="Text Placeholder 8">
            <a:extLst>
              <a:ext uri="{FF2B5EF4-FFF2-40B4-BE49-F238E27FC236}">
                <a16:creationId xmlns:a16="http://schemas.microsoft.com/office/drawing/2014/main" id="{64AED8E5-82E6-4F6C-8410-A46F992E055E}"/>
              </a:ext>
            </a:extLst>
          </p:cNvPr>
          <p:cNvSpPr>
            <a:spLocks noGrp="1"/>
          </p:cNvSpPr>
          <p:nvPr userDrawn="1">
            <p:ph type="body" sz="quarter" idx="14" hasCustomPrompt="1"/>
          </p:nvPr>
        </p:nvSpPr>
        <p:spPr>
          <a:xfrm>
            <a:off x="8061799" y="5594593"/>
            <a:ext cx="914400" cy="282380"/>
          </a:xfrm>
        </p:spPr>
        <p:txBody>
          <a:bodyPr lIns="0">
            <a:noAutofit/>
          </a:bodyPr>
          <a:lstStyle>
            <a:lvl1pPr marL="0" indent="0" algn="l">
              <a:buFont typeface="Arial" panose="020B0604020202020204" pitchFamily="34" charset="0"/>
              <a:buNone/>
              <a:defRPr sz="1500" b="1">
                <a:solidFill>
                  <a:schemeClr val="accent1"/>
                </a:solidFill>
              </a:defRPr>
            </a:lvl1pPr>
          </a:lstStyle>
          <a:p>
            <a:pPr lvl="0"/>
            <a:r>
              <a:rPr lang="en-US" dirty="0"/>
              <a:t>YEAR 3</a:t>
            </a:r>
            <a:endParaRPr lang="en-GB" dirty="0"/>
          </a:p>
        </p:txBody>
      </p:sp>
      <p:sp>
        <p:nvSpPr>
          <p:cNvPr id="21" name="Text Placeholder 20">
            <a:extLst>
              <a:ext uri="{FF2B5EF4-FFF2-40B4-BE49-F238E27FC236}">
                <a16:creationId xmlns:a16="http://schemas.microsoft.com/office/drawing/2014/main" id="{F53B4AF6-920F-45C7-8742-93B5CBCD66AF}"/>
              </a:ext>
            </a:extLst>
          </p:cNvPr>
          <p:cNvSpPr>
            <a:spLocks noGrp="1"/>
          </p:cNvSpPr>
          <p:nvPr>
            <p:ph type="body" sz="quarter" idx="17" hasCustomPrompt="1"/>
          </p:nvPr>
        </p:nvSpPr>
        <p:spPr>
          <a:xfrm>
            <a:off x="1082156" y="2965464"/>
            <a:ext cx="0" cy="1044000"/>
          </a:xfrm>
          <a:custGeom>
            <a:avLst/>
            <a:gdLst>
              <a:gd name="connsiteX0" fmla="*/ 0 w 1439811"/>
              <a:gd name="connsiteY0" fmla="*/ 0 h 914400"/>
              <a:gd name="connsiteX1" fmla="*/ 1439811 w 1439811"/>
              <a:gd name="connsiteY1" fmla="*/ 0 h 914400"/>
              <a:gd name="connsiteX2" fmla="*/ 1439811 w 1439811"/>
              <a:gd name="connsiteY2" fmla="*/ 914400 h 914400"/>
              <a:gd name="connsiteX3" fmla="*/ 0 w 1439811"/>
              <a:gd name="connsiteY3" fmla="*/ 914400 h 914400"/>
              <a:gd name="connsiteX4" fmla="*/ 0 w 1439811"/>
              <a:gd name="connsiteY4" fmla="*/ 0 h 914400"/>
              <a:gd name="connsiteX0" fmla="*/ 0 w 1439811"/>
              <a:gd name="connsiteY0" fmla="*/ 0 h 914400"/>
              <a:gd name="connsiteX1" fmla="*/ 1439811 w 1439811"/>
              <a:gd name="connsiteY1" fmla="*/ 914400 h 914400"/>
              <a:gd name="connsiteX2" fmla="*/ 0 w 1439811"/>
              <a:gd name="connsiteY2" fmla="*/ 914400 h 914400"/>
              <a:gd name="connsiteX3" fmla="*/ 0 w 1439811"/>
              <a:gd name="connsiteY3" fmla="*/ 0 h 914400"/>
              <a:gd name="connsiteX0" fmla="*/ 0 w 0"/>
              <a:gd name="connsiteY0" fmla="*/ 0 h 914400"/>
              <a:gd name="connsiteX1" fmla="*/ 0 w 0"/>
              <a:gd name="connsiteY1" fmla="*/ 914400 h 914400"/>
              <a:gd name="connsiteX2" fmla="*/ 0 w 0"/>
              <a:gd name="connsiteY2" fmla="*/ 0 h 914400"/>
            </a:gdLst>
            <a:ahLst/>
            <a:cxnLst>
              <a:cxn ang="0">
                <a:pos x="connsiteX0" y="connsiteY0"/>
              </a:cxn>
              <a:cxn ang="0">
                <a:pos x="connsiteX1" y="connsiteY1"/>
              </a:cxn>
              <a:cxn ang="0">
                <a:pos x="connsiteX2" y="connsiteY2"/>
              </a:cxn>
            </a:cxnLst>
            <a:rect l="l" t="t" r="r" b="b"/>
            <a:pathLst>
              <a:path h="914400">
                <a:moveTo>
                  <a:pt x="0" y="0"/>
                </a:moveTo>
                <a:lnTo>
                  <a:pt x="0" y="914400"/>
                </a:lnTo>
                <a:lnTo>
                  <a:pt x="0" y="0"/>
                </a:lnTo>
                <a:close/>
              </a:path>
            </a:pathLst>
          </a:custGeom>
          <a:ln>
            <a:solidFill>
              <a:schemeClr val="accent1"/>
            </a:solidFill>
          </a:ln>
        </p:spPr>
        <p:txBody>
          <a:bodyPr wrap="none" lIns="180000">
            <a:noAutofit/>
          </a:bodyPr>
          <a:lstStyle>
            <a:lvl1pPr>
              <a:defRPr sz="1200"/>
            </a:lvl1pPr>
            <a:lvl2pPr marL="457200" indent="0" defTabSz="0">
              <a:buNone/>
              <a:defRPr sz="1100"/>
            </a:lvl2pPr>
          </a:lstStyle>
          <a:p>
            <a:pPr lvl="0"/>
            <a:r>
              <a:rPr lang="en-US" dirty="0"/>
              <a:t>Month</a:t>
            </a:r>
          </a:p>
          <a:p>
            <a:pPr lvl="1"/>
            <a:r>
              <a:rPr lang="en-GB" dirty="0"/>
              <a:t>Text</a:t>
            </a:r>
          </a:p>
        </p:txBody>
      </p:sp>
      <p:sp>
        <p:nvSpPr>
          <p:cNvPr id="116" name="Text Placeholder 20">
            <a:extLst>
              <a:ext uri="{FF2B5EF4-FFF2-40B4-BE49-F238E27FC236}">
                <a16:creationId xmlns:a16="http://schemas.microsoft.com/office/drawing/2014/main" id="{11BEF613-76A8-4574-AA0C-65D08B205C18}"/>
              </a:ext>
            </a:extLst>
          </p:cNvPr>
          <p:cNvSpPr>
            <a:spLocks noGrp="1"/>
          </p:cNvSpPr>
          <p:nvPr>
            <p:ph type="body" sz="quarter" idx="18" hasCustomPrompt="1"/>
          </p:nvPr>
        </p:nvSpPr>
        <p:spPr>
          <a:xfrm>
            <a:off x="4594769" y="4008408"/>
            <a:ext cx="0" cy="1044000"/>
          </a:xfrm>
          <a:custGeom>
            <a:avLst/>
            <a:gdLst>
              <a:gd name="connsiteX0" fmla="*/ 0 w 1439811"/>
              <a:gd name="connsiteY0" fmla="*/ 0 h 914400"/>
              <a:gd name="connsiteX1" fmla="*/ 1439811 w 1439811"/>
              <a:gd name="connsiteY1" fmla="*/ 0 h 914400"/>
              <a:gd name="connsiteX2" fmla="*/ 1439811 w 1439811"/>
              <a:gd name="connsiteY2" fmla="*/ 914400 h 914400"/>
              <a:gd name="connsiteX3" fmla="*/ 0 w 1439811"/>
              <a:gd name="connsiteY3" fmla="*/ 914400 h 914400"/>
              <a:gd name="connsiteX4" fmla="*/ 0 w 1439811"/>
              <a:gd name="connsiteY4" fmla="*/ 0 h 914400"/>
              <a:gd name="connsiteX0" fmla="*/ 0 w 1439811"/>
              <a:gd name="connsiteY0" fmla="*/ 0 h 914400"/>
              <a:gd name="connsiteX1" fmla="*/ 1439811 w 1439811"/>
              <a:gd name="connsiteY1" fmla="*/ 914400 h 914400"/>
              <a:gd name="connsiteX2" fmla="*/ 0 w 1439811"/>
              <a:gd name="connsiteY2" fmla="*/ 914400 h 914400"/>
              <a:gd name="connsiteX3" fmla="*/ 0 w 1439811"/>
              <a:gd name="connsiteY3" fmla="*/ 0 h 914400"/>
              <a:gd name="connsiteX0" fmla="*/ 0 w 0"/>
              <a:gd name="connsiteY0" fmla="*/ 0 h 914400"/>
              <a:gd name="connsiteX1" fmla="*/ 0 w 0"/>
              <a:gd name="connsiteY1" fmla="*/ 914400 h 914400"/>
              <a:gd name="connsiteX2" fmla="*/ 0 w 0"/>
              <a:gd name="connsiteY2" fmla="*/ 0 h 914400"/>
            </a:gdLst>
            <a:ahLst/>
            <a:cxnLst>
              <a:cxn ang="0">
                <a:pos x="connsiteX0" y="connsiteY0"/>
              </a:cxn>
              <a:cxn ang="0">
                <a:pos x="connsiteX1" y="connsiteY1"/>
              </a:cxn>
              <a:cxn ang="0">
                <a:pos x="connsiteX2" y="connsiteY2"/>
              </a:cxn>
            </a:cxnLst>
            <a:rect l="l" t="t" r="r" b="b"/>
            <a:pathLst>
              <a:path h="914400">
                <a:moveTo>
                  <a:pt x="0" y="0"/>
                </a:moveTo>
                <a:lnTo>
                  <a:pt x="0" y="914400"/>
                </a:lnTo>
                <a:lnTo>
                  <a:pt x="0" y="0"/>
                </a:lnTo>
                <a:close/>
              </a:path>
            </a:pathLst>
          </a:custGeom>
          <a:ln>
            <a:solidFill>
              <a:schemeClr val="accent1"/>
            </a:solidFill>
          </a:ln>
        </p:spPr>
        <p:txBody>
          <a:bodyPr wrap="none" lIns="180000" anchor="b">
            <a:noAutofit/>
          </a:bodyPr>
          <a:lstStyle>
            <a:lvl1pPr>
              <a:defRPr sz="1200"/>
            </a:lvl1pPr>
            <a:lvl2pPr marL="457200" indent="0" defTabSz="0">
              <a:buNone/>
              <a:defRPr sz="1100"/>
            </a:lvl2pPr>
          </a:lstStyle>
          <a:p>
            <a:pPr lvl="0"/>
            <a:r>
              <a:rPr lang="en-US" dirty="0"/>
              <a:t>Month</a:t>
            </a:r>
          </a:p>
          <a:p>
            <a:pPr lvl="1"/>
            <a:r>
              <a:rPr lang="en-GB" dirty="0"/>
              <a:t>Text</a:t>
            </a:r>
          </a:p>
        </p:txBody>
      </p:sp>
      <p:sp>
        <p:nvSpPr>
          <p:cNvPr id="65" name="Text Placeholder 10">
            <a:extLst>
              <a:ext uri="{FF2B5EF4-FFF2-40B4-BE49-F238E27FC236}">
                <a16:creationId xmlns:a16="http://schemas.microsoft.com/office/drawing/2014/main" id="{37095B26-6982-458F-8E70-7DC035A570C8}"/>
              </a:ext>
            </a:extLst>
          </p:cNvPr>
          <p:cNvSpPr>
            <a:spLocks noGrp="1"/>
          </p:cNvSpPr>
          <p:nvPr>
            <p:ph type="body" sz="quarter" idx="19" hasCustomPrompt="1"/>
          </p:nvPr>
        </p:nvSpPr>
        <p:spPr>
          <a:xfrm>
            <a:off x="415859" y="1724027"/>
            <a:ext cx="11210400" cy="365125"/>
          </a:xfrm>
          <a:prstGeom prst="rect">
            <a:avLst/>
          </a:prstGeom>
        </p:spPr>
        <p:txBody>
          <a:bodyPr lIns="108000">
            <a:noAutofit/>
          </a:bodyPr>
          <a:lstStyle>
            <a:lvl1pPr marL="0" indent="0">
              <a:buFont typeface="Arial" panose="020B0604020202020204" pitchFamily="34" charset="0"/>
              <a:buNone/>
              <a:defRPr sz="1800" b="1">
                <a:solidFill>
                  <a:srgbClr val="43D596"/>
                </a:solidFill>
              </a:defRPr>
            </a:lvl1pPr>
          </a:lstStyle>
          <a:p>
            <a:pPr lvl="0"/>
            <a:r>
              <a:rPr lang="en-US" dirty="0"/>
              <a:t>Click to add subtitle</a:t>
            </a:r>
            <a:endParaRPr lang="en-GB" dirty="0"/>
          </a:p>
        </p:txBody>
      </p:sp>
      <p:sp>
        <p:nvSpPr>
          <p:cNvPr id="51" name="Text Placeholder 10">
            <a:extLst>
              <a:ext uri="{FF2B5EF4-FFF2-40B4-BE49-F238E27FC236}">
                <a16:creationId xmlns:a16="http://schemas.microsoft.com/office/drawing/2014/main" id="{5C34026C-ED01-4EB1-8892-8429C55D49E7}"/>
              </a:ext>
            </a:extLst>
          </p:cNvPr>
          <p:cNvSpPr>
            <a:spLocks noGrp="1" noChangeAspect="1"/>
          </p:cNvSpPr>
          <p:nvPr>
            <p:ph type="body" sz="quarter" idx="21" hasCustomPrompt="1"/>
          </p:nvPr>
        </p:nvSpPr>
        <p:spPr>
          <a:xfrm>
            <a:off x="6547820" y="5061746"/>
            <a:ext cx="180000" cy="180000"/>
          </a:xfrm>
          <a:prstGeom prst="flowChartDecision">
            <a:avLst/>
          </a:prstGeom>
          <a:ln w="38100">
            <a:solidFill>
              <a:schemeClr val="accent2"/>
            </a:solidFill>
          </a:ln>
        </p:spPr>
        <p:txBody>
          <a:bodyPr wrap="none" lIns="396000" anchor="ctr" anchorCtr="0">
            <a:noAutofit/>
          </a:bodyPr>
          <a:lstStyle>
            <a:lvl1pPr marL="0" indent="0">
              <a:buFont typeface="Arial" panose="020B0604020202020204" pitchFamily="34" charset="0"/>
              <a:buNone/>
              <a:defRPr sz="1200"/>
            </a:lvl1pPr>
          </a:lstStyle>
          <a:p>
            <a:pPr lvl="0"/>
            <a:r>
              <a:rPr lang="en-US" dirty="0"/>
              <a:t>Milestone</a:t>
            </a:r>
            <a:endParaRPr lang="en-GB" dirty="0"/>
          </a:p>
        </p:txBody>
      </p:sp>
      <p:sp>
        <p:nvSpPr>
          <p:cNvPr id="53" name="Title Placeholder 1">
            <a:extLst>
              <a:ext uri="{FF2B5EF4-FFF2-40B4-BE49-F238E27FC236}">
                <a16:creationId xmlns:a16="http://schemas.microsoft.com/office/drawing/2014/main" id="{E27D423D-C23A-C84F-99F6-10429DAB7704}"/>
              </a:ext>
            </a:extLst>
          </p:cNvPr>
          <p:cNvSpPr>
            <a:spLocks noGrp="1"/>
          </p:cNvSpPr>
          <p:nvPr>
            <p:ph type="title"/>
          </p:nvPr>
        </p:nvSpPr>
        <p:spPr>
          <a:xfrm>
            <a:off x="415859" y="379031"/>
            <a:ext cx="11211930" cy="799529"/>
          </a:xfrm>
          <a:prstGeom prst="rect">
            <a:avLst/>
          </a:prstGeom>
        </p:spPr>
        <p:txBody>
          <a:bodyPr vert="horz" lIns="91440" tIns="45720" rIns="91440" bIns="45720" rtlCol="0" anchor="t">
            <a:normAutofit/>
          </a:bodyPr>
          <a:lstStyle/>
          <a:p>
            <a:r>
              <a:rPr lang="en-US" dirty="0"/>
              <a:t>Click to edit Master title style</a:t>
            </a:r>
            <a:endParaRPr lang="en-GB" dirty="0"/>
          </a:p>
        </p:txBody>
      </p:sp>
    </p:spTree>
    <p:extLst>
      <p:ext uri="{BB962C8B-B14F-4D97-AF65-F5344CB8AC3E}">
        <p14:creationId xmlns:p14="http://schemas.microsoft.com/office/powerpoint/2010/main" val="23210622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Years">
    <p:spTree>
      <p:nvGrpSpPr>
        <p:cNvPr id="1" name=""/>
        <p:cNvGrpSpPr/>
        <p:nvPr/>
      </p:nvGrpSpPr>
      <p:grpSpPr>
        <a:xfrm>
          <a:off x="0" y="0"/>
          <a:ext cx="0" cy="0"/>
          <a:chOff x="0" y="0"/>
          <a:chExt cx="0" cy="0"/>
        </a:xfrm>
      </p:grpSpPr>
      <p:sp>
        <p:nvSpPr>
          <p:cNvPr id="98" name="Rectangle 97">
            <a:extLst>
              <a:ext uri="{FF2B5EF4-FFF2-40B4-BE49-F238E27FC236}">
                <a16:creationId xmlns:a16="http://schemas.microsoft.com/office/drawing/2014/main" id="{F2546EBA-E6E2-4BBD-B344-F713DA0A7CFF}"/>
              </a:ext>
            </a:extLst>
          </p:cNvPr>
          <p:cNvSpPr/>
          <p:nvPr userDrawn="1"/>
        </p:nvSpPr>
        <p:spPr>
          <a:xfrm>
            <a:off x="337453" y="2457453"/>
            <a:ext cx="2855052" cy="3419472"/>
          </a:xfrm>
          <a:prstGeom prst="rect">
            <a:avLst/>
          </a:prstGeom>
          <a:solidFill>
            <a:srgbClr val="E2E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D4B08F0-6119-4178-942E-45A81D5FE121}"/>
              </a:ext>
            </a:extLst>
          </p:cNvPr>
          <p:cNvSpPr/>
          <p:nvPr userDrawn="1"/>
        </p:nvSpPr>
        <p:spPr>
          <a:xfrm>
            <a:off x="3178598" y="2457453"/>
            <a:ext cx="2833023" cy="3419471"/>
          </a:xfrm>
          <a:prstGeom prst="rect">
            <a:avLst/>
          </a:prstGeom>
          <a:solidFill>
            <a:srgbClr val="E2E4E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FC17E93-1FB9-44F9-9CDF-A3B6320B015B}"/>
              </a:ext>
            </a:extLst>
          </p:cNvPr>
          <p:cNvSpPr/>
          <p:nvPr userDrawn="1"/>
        </p:nvSpPr>
        <p:spPr>
          <a:xfrm>
            <a:off x="6011623" y="2457453"/>
            <a:ext cx="2862032" cy="3419471"/>
          </a:xfrm>
          <a:prstGeom prst="rect">
            <a:avLst/>
          </a:prstGeom>
          <a:solidFill>
            <a:srgbClr val="E2E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ED17C30-2C10-4A26-90EC-65FB2B125972}"/>
              </a:ext>
            </a:extLst>
          </p:cNvPr>
          <p:cNvSpPr/>
          <p:nvPr userDrawn="1"/>
        </p:nvSpPr>
        <p:spPr>
          <a:xfrm>
            <a:off x="8873656" y="2457453"/>
            <a:ext cx="2923187" cy="3419471"/>
          </a:xfrm>
          <a:prstGeom prst="rect">
            <a:avLst/>
          </a:prstGeom>
          <a:solidFill>
            <a:srgbClr val="E2E4E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8">
            <a:extLst>
              <a:ext uri="{FF2B5EF4-FFF2-40B4-BE49-F238E27FC236}">
                <a16:creationId xmlns:a16="http://schemas.microsoft.com/office/drawing/2014/main" id="{841FC071-D2CF-4E23-8B23-6D9E9721C50C}"/>
              </a:ext>
            </a:extLst>
          </p:cNvPr>
          <p:cNvSpPr>
            <a:spLocks noGrp="1"/>
          </p:cNvSpPr>
          <p:nvPr>
            <p:ph type="body" sz="quarter" idx="12" hasCustomPrompt="1"/>
          </p:nvPr>
        </p:nvSpPr>
        <p:spPr>
          <a:xfrm>
            <a:off x="411883" y="5594593"/>
            <a:ext cx="914400" cy="282380"/>
          </a:xfrm>
        </p:spPr>
        <p:txBody>
          <a:bodyPr lIns="0">
            <a:noAutofit/>
          </a:bodyPr>
          <a:lstStyle>
            <a:lvl1pPr marL="0" indent="0" algn="l">
              <a:buFont typeface="Arial" panose="020B0604020202020204" pitchFamily="34" charset="0"/>
              <a:buNone/>
              <a:defRPr sz="1500" b="1">
                <a:solidFill>
                  <a:schemeClr val="accent1"/>
                </a:solidFill>
              </a:defRPr>
            </a:lvl1pPr>
          </a:lstStyle>
          <a:p>
            <a:pPr lvl="0"/>
            <a:r>
              <a:rPr lang="en-US" dirty="0"/>
              <a:t>YEAR 1</a:t>
            </a:r>
            <a:endParaRPr lang="en-GB" dirty="0"/>
          </a:p>
        </p:txBody>
      </p:sp>
      <p:cxnSp>
        <p:nvCxnSpPr>
          <p:cNvPr id="6" name="Straight Connector 5">
            <a:extLst>
              <a:ext uri="{FF2B5EF4-FFF2-40B4-BE49-F238E27FC236}">
                <a16:creationId xmlns:a16="http://schemas.microsoft.com/office/drawing/2014/main" id="{305578BD-869D-473D-A047-ED0C2E7EC843}"/>
              </a:ext>
            </a:extLst>
          </p:cNvPr>
          <p:cNvCxnSpPr>
            <a:cxnSpLocks/>
          </p:cNvCxnSpPr>
          <p:nvPr userDrawn="1"/>
        </p:nvCxnSpPr>
        <p:spPr>
          <a:xfrm>
            <a:off x="0" y="4010119"/>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C8A62DB2-5AB6-4385-A508-B68393E2F7F6}"/>
              </a:ext>
            </a:extLst>
          </p:cNvPr>
          <p:cNvSpPr/>
          <p:nvPr userDrawn="1"/>
        </p:nvSpPr>
        <p:spPr>
          <a:xfrm>
            <a:off x="412543" y="3974119"/>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5AC654F9-5542-40AA-86B3-B359FFBCAAE5}"/>
              </a:ext>
            </a:extLst>
          </p:cNvPr>
          <p:cNvSpPr/>
          <p:nvPr userDrawn="1"/>
        </p:nvSpPr>
        <p:spPr>
          <a:xfrm>
            <a:off x="649887"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624073C4-6D7A-4051-9D34-B9F01B8DAE51}"/>
              </a:ext>
            </a:extLst>
          </p:cNvPr>
          <p:cNvSpPr/>
          <p:nvPr userDrawn="1"/>
        </p:nvSpPr>
        <p:spPr>
          <a:xfrm>
            <a:off x="887231"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408F2F98-0DF5-4CB1-B291-4D6F96EEC7D7}"/>
              </a:ext>
            </a:extLst>
          </p:cNvPr>
          <p:cNvSpPr/>
          <p:nvPr userDrawn="1"/>
        </p:nvSpPr>
        <p:spPr>
          <a:xfrm>
            <a:off x="1124575"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283E8AEF-C942-4623-8817-447A9BCF8E1E}"/>
              </a:ext>
            </a:extLst>
          </p:cNvPr>
          <p:cNvSpPr/>
          <p:nvPr userDrawn="1"/>
        </p:nvSpPr>
        <p:spPr>
          <a:xfrm>
            <a:off x="1361919"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6ACF973F-9653-4CD6-8FD5-CE37B87E1DD4}"/>
              </a:ext>
            </a:extLst>
          </p:cNvPr>
          <p:cNvSpPr/>
          <p:nvPr userDrawn="1"/>
        </p:nvSpPr>
        <p:spPr>
          <a:xfrm>
            <a:off x="1599263"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00D52063-E1ED-4BE8-925B-359AABDC55D6}"/>
              </a:ext>
            </a:extLst>
          </p:cNvPr>
          <p:cNvSpPr/>
          <p:nvPr userDrawn="1"/>
        </p:nvSpPr>
        <p:spPr>
          <a:xfrm>
            <a:off x="1836607"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4B58F949-B0AB-4A7D-B45D-10BA1977DE63}"/>
              </a:ext>
            </a:extLst>
          </p:cNvPr>
          <p:cNvSpPr/>
          <p:nvPr userDrawn="1"/>
        </p:nvSpPr>
        <p:spPr>
          <a:xfrm>
            <a:off x="2073951"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EE03EC06-9025-4680-87B5-9561926D08B3}"/>
              </a:ext>
            </a:extLst>
          </p:cNvPr>
          <p:cNvSpPr/>
          <p:nvPr userDrawn="1"/>
        </p:nvSpPr>
        <p:spPr>
          <a:xfrm>
            <a:off x="2311295"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697A66FE-DA17-405E-8FB1-EAC79B979157}"/>
              </a:ext>
            </a:extLst>
          </p:cNvPr>
          <p:cNvSpPr/>
          <p:nvPr userDrawn="1"/>
        </p:nvSpPr>
        <p:spPr>
          <a:xfrm>
            <a:off x="2548639"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5BEF9A5B-8EDA-42C5-ACD1-6575EE63A2F1}"/>
              </a:ext>
            </a:extLst>
          </p:cNvPr>
          <p:cNvSpPr/>
          <p:nvPr userDrawn="1"/>
        </p:nvSpPr>
        <p:spPr>
          <a:xfrm>
            <a:off x="2785983"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C5BDEB5D-E3CB-4A04-8BD7-AA1B906480C2}"/>
              </a:ext>
            </a:extLst>
          </p:cNvPr>
          <p:cNvSpPr/>
          <p:nvPr userDrawn="1"/>
        </p:nvSpPr>
        <p:spPr>
          <a:xfrm>
            <a:off x="3260671" y="3974119"/>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7913B22D-48C5-4E29-A955-B0433B9B7EE1}"/>
              </a:ext>
            </a:extLst>
          </p:cNvPr>
          <p:cNvSpPr/>
          <p:nvPr userDrawn="1"/>
        </p:nvSpPr>
        <p:spPr>
          <a:xfrm>
            <a:off x="3023327"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1BAF4F66-D942-4C97-8763-90BF1E7D27B0}"/>
              </a:ext>
            </a:extLst>
          </p:cNvPr>
          <p:cNvSpPr/>
          <p:nvPr userDrawn="1"/>
        </p:nvSpPr>
        <p:spPr>
          <a:xfrm>
            <a:off x="3498015"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BB8245B6-F696-4937-BC54-132523FC6092}"/>
              </a:ext>
            </a:extLst>
          </p:cNvPr>
          <p:cNvSpPr/>
          <p:nvPr userDrawn="1"/>
        </p:nvSpPr>
        <p:spPr>
          <a:xfrm>
            <a:off x="3735359"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F59F2EAD-F83E-450D-AACC-66AC5AFDBC1F}"/>
              </a:ext>
            </a:extLst>
          </p:cNvPr>
          <p:cNvSpPr/>
          <p:nvPr userDrawn="1"/>
        </p:nvSpPr>
        <p:spPr>
          <a:xfrm>
            <a:off x="3972703"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9A4C25DA-8004-490A-B6BA-28EA3C8799B2}"/>
              </a:ext>
            </a:extLst>
          </p:cNvPr>
          <p:cNvSpPr/>
          <p:nvPr userDrawn="1"/>
        </p:nvSpPr>
        <p:spPr>
          <a:xfrm>
            <a:off x="4210047"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565E05BD-BF0A-41CE-B95E-4A6711A5A0AB}"/>
              </a:ext>
            </a:extLst>
          </p:cNvPr>
          <p:cNvSpPr/>
          <p:nvPr userDrawn="1"/>
        </p:nvSpPr>
        <p:spPr>
          <a:xfrm>
            <a:off x="4447391"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3C83507D-FFE4-44B0-9728-C27EB3265A33}"/>
              </a:ext>
            </a:extLst>
          </p:cNvPr>
          <p:cNvSpPr/>
          <p:nvPr userDrawn="1"/>
        </p:nvSpPr>
        <p:spPr>
          <a:xfrm>
            <a:off x="4684735"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C8CB8CA3-0865-46E1-991E-256A74203576}"/>
              </a:ext>
            </a:extLst>
          </p:cNvPr>
          <p:cNvSpPr/>
          <p:nvPr userDrawn="1"/>
        </p:nvSpPr>
        <p:spPr>
          <a:xfrm>
            <a:off x="4922079"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953B89D2-B8AF-45E7-B283-E0208801F640}"/>
              </a:ext>
            </a:extLst>
          </p:cNvPr>
          <p:cNvSpPr/>
          <p:nvPr userDrawn="1"/>
        </p:nvSpPr>
        <p:spPr>
          <a:xfrm>
            <a:off x="5159423"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6C87118A-4D35-4C3C-9F1D-2E792ED7E291}"/>
              </a:ext>
            </a:extLst>
          </p:cNvPr>
          <p:cNvSpPr/>
          <p:nvPr userDrawn="1"/>
        </p:nvSpPr>
        <p:spPr>
          <a:xfrm>
            <a:off x="5396767"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52641FB9-DBD5-43F5-8403-FFFB9DDB79BC}"/>
              </a:ext>
            </a:extLst>
          </p:cNvPr>
          <p:cNvSpPr/>
          <p:nvPr userDrawn="1"/>
        </p:nvSpPr>
        <p:spPr>
          <a:xfrm>
            <a:off x="5634111"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5A9B2000-A8D2-4919-997A-C1FAB987A77C}"/>
              </a:ext>
            </a:extLst>
          </p:cNvPr>
          <p:cNvSpPr/>
          <p:nvPr userDrawn="1"/>
        </p:nvSpPr>
        <p:spPr>
          <a:xfrm>
            <a:off x="5871455"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AB19D6F8-6D43-44BB-BD43-5811A9BF83DD}"/>
              </a:ext>
            </a:extLst>
          </p:cNvPr>
          <p:cNvSpPr/>
          <p:nvPr userDrawn="1"/>
        </p:nvSpPr>
        <p:spPr>
          <a:xfrm>
            <a:off x="6346143"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C9FB14F2-01E0-4FE9-9DFF-9CC36A7CAAD5}"/>
              </a:ext>
            </a:extLst>
          </p:cNvPr>
          <p:cNvSpPr/>
          <p:nvPr userDrawn="1"/>
        </p:nvSpPr>
        <p:spPr>
          <a:xfrm>
            <a:off x="6108799" y="3974119"/>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BD6B50C7-0715-4517-A397-2C6B4886F8FB}"/>
              </a:ext>
            </a:extLst>
          </p:cNvPr>
          <p:cNvSpPr/>
          <p:nvPr userDrawn="1"/>
        </p:nvSpPr>
        <p:spPr>
          <a:xfrm>
            <a:off x="6583487"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112CD4CC-E202-46E4-BAC2-1124801252EE}"/>
              </a:ext>
            </a:extLst>
          </p:cNvPr>
          <p:cNvSpPr/>
          <p:nvPr userDrawn="1"/>
        </p:nvSpPr>
        <p:spPr>
          <a:xfrm>
            <a:off x="6820831"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EE0623F9-737E-446D-8747-230BCB82C355}"/>
              </a:ext>
            </a:extLst>
          </p:cNvPr>
          <p:cNvSpPr/>
          <p:nvPr userDrawn="1"/>
        </p:nvSpPr>
        <p:spPr>
          <a:xfrm>
            <a:off x="7058175"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686BF2DC-1E5D-4169-A94B-FB56C2CF544A}"/>
              </a:ext>
            </a:extLst>
          </p:cNvPr>
          <p:cNvSpPr/>
          <p:nvPr userDrawn="1"/>
        </p:nvSpPr>
        <p:spPr>
          <a:xfrm>
            <a:off x="7295519"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3C773D4B-F560-4DAB-B67E-2CDB33A49B4D}"/>
              </a:ext>
            </a:extLst>
          </p:cNvPr>
          <p:cNvSpPr/>
          <p:nvPr userDrawn="1"/>
        </p:nvSpPr>
        <p:spPr>
          <a:xfrm>
            <a:off x="7532863"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74E9BC93-26B7-43BC-87E2-24794E5280F1}"/>
              </a:ext>
            </a:extLst>
          </p:cNvPr>
          <p:cNvSpPr/>
          <p:nvPr userDrawn="1"/>
        </p:nvSpPr>
        <p:spPr>
          <a:xfrm>
            <a:off x="7770207"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AEBC744D-2F19-4EBA-8FE5-51809A0BCBCB}"/>
              </a:ext>
            </a:extLst>
          </p:cNvPr>
          <p:cNvSpPr/>
          <p:nvPr userDrawn="1"/>
        </p:nvSpPr>
        <p:spPr>
          <a:xfrm>
            <a:off x="8007551"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81956381-F0C9-45B4-89F1-A59967DD847B}"/>
              </a:ext>
            </a:extLst>
          </p:cNvPr>
          <p:cNvSpPr/>
          <p:nvPr userDrawn="1"/>
        </p:nvSpPr>
        <p:spPr>
          <a:xfrm>
            <a:off x="8244895"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A7289B01-C445-4680-9A90-2A425E1B8661}"/>
              </a:ext>
            </a:extLst>
          </p:cNvPr>
          <p:cNvSpPr/>
          <p:nvPr userDrawn="1"/>
        </p:nvSpPr>
        <p:spPr>
          <a:xfrm>
            <a:off x="8482239"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BB4FF282-96CB-457F-BFE7-7ABC4A7131BE}"/>
              </a:ext>
            </a:extLst>
          </p:cNvPr>
          <p:cNvSpPr/>
          <p:nvPr userDrawn="1"/>
        </p:nvSpPr>
        <p:spPr>
          <a:xfrm>
            <a:off x="8719583"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1CFB9EB9-56D2-4CA7-8E3F-44A383FB8FF2}"/>
              </a:ext>
            </a:extLst>
          </p:cNvPr>
          <p:cNvSpPr/>
          <p:nvPr userDrawn="1"/>
        </p:nvSpPr>
        <p:spPr>
          <a:xfrm>
            <a:off x="8956927" y="3974119"/>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3" name="Oval 112">
            <a:extLst>
              <a:ext uri="{FF2B5EF4-FFF2-40B4-BE49-F238E27FC236}">
                <a16:creationId xmlns:a16="http://schemas.microsoft.com/office/drawing/2014/main" id="{6E054495-7871-4F7E-8888-1337467B5B0F}"/>
              </a:ext>
            </a:extLst>
          </p:cNvPr>
          <p:cNvSpPr/>
          <p:nvPr userDrawn="1"/>
        </p:nvSpPr>
        <p:spPr>
          <a:xfrm>
            <a:off x="9431615"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920A486A-1D72-412E-A6FB-D898FAB94A0B}"/>
              </a:ext>
            </a:extLst>
          </p:cNvPr>
          <p:cNvSpPr/>
          <p:nvPr userDrawn="1"/>
        </p:nvSpPr>
        <p:spPr>
          <a:xfrm>
            <a:off x="10618335"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AE37D805-7179-4DE4-B69B-F2F52ABC4C38}"/>
              </a:ext>
            </a:extLst>
          </p:cNvPr>
          <p:cNvSpPr/>
          <p:nvPr userDrawn="1"/>
        </p:nvSpPr>
        <p:spPr>
          <a:xfrm>
            <a:off x="9906303"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7E5FFC55-6C84-4A5B-801B-744537D9AB60}"/>
              </a:ext>
            </a:extLst>
          </p:cNvPr>
          <p:cNvSpPr/>
          <p:nvPr userDrawn="1"/>
        </p:nvSpPr>
        <p:spPr>
          <a:xfrm>
            <a:off x="9194271"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F83E021E-11DD-41D7-892D-3906C7085171}"/>
              </a:ext>
            </a:extLst>
          </p:cNvPr>
          <p:cNvSpPr/>
          <p:nvPr userDrawn="1"/>
        </p:nvSpPr>
        <p:spPr>
          <a:xfrm>
            <a:off x="9668959"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BBC59340-08F4-4E62-A744-540BB1E73EF1}"/>
              </a:ext>
            </a:extLst>
          </p:cNvPr>
          <p:cNvSpPr/>
          <p:nvPr userDrawn="1"/>
        </p:nvSpPr>
        <p:spPr>
          <a:xfrm>
            <a:off x="10143647"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a:extLst>
              <a:ext uri="{FF2B5EF4-FFF2-40B4-BE49-F238E27FC236}">
                <a16:creationId xmlns:a16="http://schemas.microsoft.com/office/drawing/2014/main" id="{B42779A3-CB6A-4902-BCE9-425BA1B8E726}"/>
              </a:ext>
            </a:extLst>
          </p:cNvPr>
          <p:cNvSpPr/>
          <p:nvPr userDrawn="1"/>
        </p:nvSpPr>
        <p:spPr>
          <a:xfrm>
            <a:off x="10855679"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a:extLst>
              <a:ext uri="{FF2B5EF4-FFF2-40B4-BE49-F238E27FC236}">
                <a16:creationId xmlns:a16="http://schemas.microsoft.com/office/drawing/2014/main" id="{D475E297-321A-4F5A-A33C-D539555A549E}"/>
              </a:ext>
            </a:extLst>
          </p:cNvPr>
          <p:cNvSpPr/>
          <p:nvPr userDrawn="1"/>
        </p:nvSpPr>
        <p:spPr>
          <a:xfrm>
            <a:off x="10380991"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a:extLst>
              <a:ext uri="{FF2B5EF4-FFF2-40B4-BE49-F238E27FC236}">
                <a16:creationId xmlns:a16="http://schemas.microsoft.com/office/drawing/2014/main" id="{077D5097-0B6F-4651-BC8A-7818C610FEAA}"/>
              </a:ext>
            </a:extLst>
          </p:cNvPr>
          <p:cNvSpPr/>
          <p:nvPr userDrawn="1"/>
        </p:nvSpPr>
        <p:spPr>
          <a:xfrm>
            <a:off x="11093023"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a:extLst>
              <a:ext uri="{FF2B5EF4-FFF2-40B4-BE49-F238E27FC236}">
                <a16:creationId xmlns:a16="http://schemas.microsoft.com/office/drawing/2014/main" id="{86CED819-7931-4BF1-A8CC-38082012A381}"/>
              </a:ext>
            </a:extLst>
          </p:cNvPr>
          <p:cNvSpPr/>
          <p:nvPr userDrawn="1"/>
        </p:nvSpPr>
        <p:spPr>
          <a:xfrm>
            <a:off x="11567720"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a:extLst>
              <a:ext uri="{FF2B5EF4-FFF2-40B4-BE49-F238E27FC236}">
                <a16:creationId xmlns:a16="http://schemas.microsoft.com/office/drawing/2014/main" id="{591802E4-354C-41F2-A4F4-02CA7E2A3671}"/>
              </a:ext>
            </a:extLst>
          </p:cNvPr>
          <p:cNvSpPr/>
          <p:nvPr userDrawn="1"/>
        </p:nvSpPr>
        <p:spPr>
          <a:xfrm>
            <a:off x="11330367"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Text Placeholder 8">
            <a:extLst>
              <a:ext uri="{FF2B5EF4-FFF2-40B4-BE49-F238E27FC236}">
                <a16:creationId xmlns:a16="http://schemas.microsoft.com/office/drawing/2014/main" id="{CC64B8CF-4868-41DB-9530-94866E397ADB}"/>
              </a:ext>
            </a:extLst>
          </p:cNvPr>
          <p:cNvSpPr>
            <a:spLocks noGrp="1"/>
          </p:cNvSpPr>
          <p:nvPr userDrawn="1">
            <p:ph type="body" sz="quarter" idx="13" hasCustomPrompt="1"/>
          </p:nvPr>
        </p:nvSpPr>
        <p:spPr>
          <a:xfrm>
            <a:off x="3201285" y="5594593"/>
            <a:ext cx="914400" cy="282380"/>
          </a:xfrm>
        </p:spPr>
        <p:txBody>
          <a:bodyPr lIns="0">
            <a:noAutofit/>
          </a:bodyPr>
          <a:lstStyle>
            <a:lvl1pPr marL="0" indent="0" algn="l">
              <a:buFont typeface="Arial" panose="020B0604020202020204" pitchFamily="34" charset="0"/>
              <a:buNone/>
              <a:defRPr sz="1500" b="1">
                <a:solidFill>
                  <a:schemeClr val="accent1"/>
                </a:solidFill>
              </a:defRPr>
            </a:lvl1pPr>
          </a:lstStyle>
          <a:p>
            <a:pPr lvl="0"/>
            <a:r>
              <a:rPr lang="en-US" dirty="0"/>
              <a:t>YEAR 2</a:t>
            </a:r>
            <a:endParaRPr lang="en-GB" dirty="0"/>
          </a:p>
        </p:txBody>
      </p:sp>
      <p:sp>
        <p:nvSpPr>
          <p:cNvPr id="137" name="Text Placeholder 8">
            <a:extLst>
              <a:ext uri="{FF2B5EF4-FFF2-40B4-BE49-F238E27FC236}">
                <a16:creationId xmlns:a16="http://schemas.microsoft.com/office/drawing/2014/main" id="{64AED8E5-82E6-4F6C-8410-A46F992E055E}"/>
              </a:ext>
            </a:extLst>
          </p:cNvPr>
          <p:cNvSpPr>
            <a:spLocks noGrp="1"/>
          </p:cNvSpPr>
          <p:nvPr userDrawn="1">
            <p:ph type="body" sz="quarter" idx="14" hasCustomPrompt="1"/>
          </p:nvPr>
        </p:nvSpPr>
        <p:spPr>
          <a:xfrm>
            <a:off x="6020403" y="5594593"/>
            <a:ext cx="914400" cy="282380"/>
          </a:xfrm>
        </p:spPr>
        <p:txBody>
          <a:bodyPr lIns="0">
            <a:noAutofit/>
          </a:bodyPr>
          <a:lstStyle>
            <a:lvl1pPr marL="0" indent="0" algn="l">
              <a:buFont typeface="Arial" panose="020B0604020202020204" pitchFamily="34" charset="0"/>
              <a:buNone/>
              <a:defRPr sz="1500" b="1">
                <a:solidFill>
                  <a:schemeClr val="accent1"/>
                </a:solidFill>
              </a:defRPr>
            </a:lvl1pPr>
          </a:lstStyle>
          <a:p>
            <a:pPr lvl="0"/>
            <a:r>
              <a:rPr lang="en-US" dirty="0"/>
              <a:t>YEAR 3</a:t>
            </a:r>
            <a:endParaRPr lang="en-GB" dirty="0"/>
          </a:p>
        </p:txBody>
      </p:sp>
      <p:sp>
        <p:nvSpPr>
          <p:cNvPr id="138" name="Text Placeholder 8">
            <a:extLst>
              <a:ext uri="{FF2B5EF4-FFF2-40B4-BE49-F238E27FC236}">
                <a16:creationId xmlns:a16="http://schemas.microsoft.com/office/drawing/2014/main" id="{3712E006-B43A-4959-B9E3-564BEBA44CE7}"/>
              </a:ext>
            </a:extLst>
          </p:cNvPr>
          <p:cNvSpPr>
            <a:spLocks noGrp="1"/>
          </p:cNvSpPr>
          <p:nvPr userDrawn="1">
            <p:ph type="body" sz="quarter" idx="15" hasCustomPrompt="1"/>
          </p:nvPr>
        </p:nvSpPr>
        <p:spPr>
          <a:xfrm>
            <a:off x="8873655" y="5594593"/>
            <a:ext cx="914400" cy="282380"/>
          </a:xfrm>
        </p:spPr>
        <p:txBody>
          <a:bodyPr lIns="0">
            <a:noAutofit/>
          </a:bodyPr>
          <a:lstStyle>
            <a:lvl1pPr marL="0" indent="0" algn="l">
              <a:buFont typeface="Arial" panose="020B0604020202020204" pitchFamily="34" charset="0"/>
              <a:buNone/>
              <a:defRPr sz="1500" b="1">
                <a:solidFill>
                  <a:schemeClr val="accent1"/>
                </a:solidFill>
              </a:defRPr>
            </a:lvl1pPr>
          </a:lstStyle>
          <a:p>
            <a:pPr lvl="0"/>
            <a:r>
              <a:rPr lang="en-US" dirty="0"/>
              <a:t>YEAR 4</a:t>
            </a:r>
            <a:endParaRPr lang="en-GB" dirty="0"/>
          </a:p>
        </p:txBody>
      </p:sp>
      <p:sp>
        <p:nvSpPr>
          <p:cNvPr id="21" name="Text Placeholder 20">
            <a:extLst>
              <a:ext uri="{FF2B5EF4-FFF2-40B4-BE49-F238E27FC236}">
                <a16:creationId xmlns:a16="http://schemas.microsoft.com/office/drawing/2014/main" id="{F53B4AF6-920F-45C7-8742-93B5CBCD66AF}"/>
              </a:ext>
            </a:extLst>
          </p:cNvPr>
          <p:cNvSpPr>
            <a:spLocks noGrp="1"/>
          </p:cNvSpPr>
          <p:nvPr>
            <p:ph type="body" sz="quarter" idx="17" hasCustomPrompt="1"/>
          </p:nvPr>
        </p:nvSpPr>
        <p:spPr>
          <a:xfrm>
            <a:off x="1163240" y="2965464"/>
            <a:ext cx="0" cy="1044000"/>
          </a:xfrm>
          <a:custGeom>
            <a:avLst/>
            <a:gdLst>
              <a:gd name="connsiteX0" fmla="*/ 0 w 1439811"/>
              <a:gd name="connsiteY0" fmla="*/ 0 h 914400"/>
              <a:gd name="connsiteX1" fmla="*/ 1439811 w 1439811"/>
              <a:gd name="connsiteY1" fmla="*/ 0 h 914400"/>
              <a:gd name="connsiteX2" fmla="*/ 1439811 w 1439811"/>
              <a:gd name="connsiteY2" fmla="*/ 914400 h 914400"/>
              <a:gd name="connsiteX3" fmla="*/ 0 w 1439811"/>
              <a:gd name="connsiteY3" fmla="*/ 914400 h 914400"/>
              <a:gd name="connsiteX4" fmla="*/ 0 w 1439811"/>
              <a:gd name="connsiteY4" fmla="*/ 0 h 914400"/>
              <a:gd name="connsiteX0" fmla="*/ 0 w 1439811"/>
              <a:gd name="connsiteY0" fmla="*/ 0 h 914400"/>
              <a:gd name="connsiteX1" fmla="*/ 1439811 w 1439811"/>
              <a:gd name="connsiteY1" fmla="*/ 914400 h 914400"/>
              <a:gd name="connsiteX2" fmla="*/ 0 w 1439811"/>
              <a:gd name="connsiteY2" fmla="*/ 914400 h 914400"/>
              <a:gd name="connsiteX3" fmla="*/ 0 w 1439811"/>
              <a:gd name="connsiteY3" fmla="*/ 0 h 914400"/>
              <a:gd name="connsiteX0" fmla="*/ 0 w 0"/>
              <a:gd name="connsiteY0" fmla="*/ 0 h 914400"/>
              <a:gd name="connsiteX1" fmla="*/ 0 w 0"/>
              <a:gd name="connsiteY1" fmla="*/ 914400 h 914400"/>
              <a:gd name="connsiteX2" fmla="*/ 0 w 0"/>
              <a:gd name="connsiteY2" fmla="*/ 0 h 914400"/>
            </a:gdLst>
            <a:ahLst/>
            <a:cxnLst>
              <a:cxn ang="0">
                <a:pos x="connsiteX0" y="connsiteY0"/>
              </a:cxn>
              <a:cxn ang="0">
                <a:pos x="connsiteX1" y="connsiteY1"/>
              </a:cxn>
              <a:cxn ang="0">
                <a:pos x="connsiteX2" y="connsiteY2"/>
              </a:cxn>
            </a:cxnLst>
            <a:rect l="l" t="t" r="r" b="b"/>
            <a:pathLst>
              <a:path h="914400">
                <a:moveTo>
                  <a:pt x="0" y="0"/>
                </a:moveTo>
                <a:lnTo>
                  <a:pt x="0" y="914400"/>
                </a:lnTo>
                <a:lnTo>
                  <a:pt x="0" y="0"/>
                </a:lnTo>
                <a:close/>
              </a:path>
            </a:pathLst>
          </a:custGeom>
          <a:ln>
            <a:solidFill>
              <a:schemeClr val="accent1"/>
            </a:solidFill>
          </a:ln>
        </p:spPr>
        <p:txBody>
          <a:bodyPr wrap="none" lIns="180000">
            <a:noAutofit/>
          </a:bodyPr>
          <a:lstStyle>
            <a:lvl1pPr>
              <a:defRPr sz="1200"/>
            </a:lvl1pPr>
            <a:lvl2pPr marL="457200" indent="0" defTabSz="0">
              <a:buNone/>
              <a:defRPr sz="1100"/>
            </a:lvl2pPr>
          </a:lstStyle>
          <a:p>
            <a:pPr lvl="0"/>
            <a:r>
              <a:rPr lang="en-US" dirty="0"/>
              <a:t>Month</a:t>
            </a:r>
          </a:p>
          <a:p>
            <a:pPr lvl="1"/>
            <a:r>
              <a:rPr lang="en-GB" dirty="0"/>
              <a:t>Text</a:t>
            </a:r>
          </a:p>
        </p:txBody>
      </p:sp>
      <p:sp>
        <p:nvSpPr>
          <p:cNvPr id="116" name="Text Placeholder 20">
            <a:extLst>
              <a:ext uri="{FF2B5EF4-FFF2-40B4-BE49-F238E27FC236}">
                <a16:creationId xmlns:a16="http://schemas.microsoft.com/office/drawing/2014/main" id="{11BEF613-76A8-4574-AA0C-65D08B205C18}"/>
              </a:ext>
            </a:extLst>
          </p:cNvPr>
          <p:cNvSpPr>
            <a:spLocks noGrp="1"/>
          </p:cNvSpPr>
          <p:nvPr>
            <p:ph type="body" sz="quarter" idx="18" hasCustomPrompt="1"/>
          </p:nvPr>
        </p:nvSpPr>
        <p:spPr>
          <a:xfrm>
            <a:off x="3534377" y="4008408"/>
            <a:ext cx="0" cy="1044000"/>
          </a:xfrm>
          <a:custGeom>
            <a:avLst/>
            <a:gdLst>
              <a:gd name="connsiteX0" fmla="*/ 0 w 1439811"/>
              <a:gd name="connsiteY0" fmla="*/ 0 h 914400"/>
              <a:gd name="connsiteX1" fmla="*/ 1439811 w 1439811"/>
              <a:gd name="connsiteY1" fmla="*/ 0 h 914400"/>
              <a:gd name="connsiteX2" fmla="*/ 1439811 w 1439811"/>
              <a:gd name="connsiteY2" fmla="*/ 914400 h 914400"/>
              <a:gd name="connsiteX3" fmla="*/ 0 w 1439811"/>
              <a:gd name="connsiteY3" fmla="*/ 914400 h 914400"/>
              <a:gd name="connsiteX4" fmla="*/ 0 w 1439811"/>
              <a:gd name="connsiteY4" fmla="*/ 0 h 914400"/>
              <a:gd name="connsiteX0" fmla="*/ 0 w 1439811"/>
              <a:gd name="connsiteY0" fmla="*/ 0 h 914400"/>
              <a:gd name="connsiteX1" fmla="*/ 1439811 w 1439811"/>
              <a:gd name="connsiteY1" fmla="*/ 914400 h 914400"/>
              <a:gd name="connsiteX2" fmla="*/ 0 w 1439811"/>
              <a:gd name="connsiteY2" fmla="*/ 914400 h 914400"/>
              <a:gd name="connsiteX3" fmla="*/ 0 w 1439811"/>
              <a:gd name="connsiteY3" fmla="*/ 0 h 914400"/>
              <a:gd name="connsiteX0" fmla="*/ 0 w 0"/>
              <a:gd name="connsiteY0" fmla="*/ 0 h 914400"/>
              <a:gd name="connsiteX1" fmla="*/ 0 w 0"/>
              <a:gd name="connsiteY1" fmla="*/ 914400 h 914400"/>
              <a:gd name="connsiteX2" fmla="*/ 0 w 0"/>
              <a:gd name="connsiteY2" fmla="*/ 0 h 914400"/>
            </a:gdLst>
            <a:ahLst/>
            <a:cxnLst>
              <a:cxn ang="0">
                <a:pos x="connsiteX0" y="connsiteY0"/>
              </a:cxn>
              <a:cxn ang="0">
                <a:pos x="connsiteX1" y="connsiteY1"/>
              </a:cxn>
              <a:cxn ang="0">
                <a:pos x="connsiteX2" y="connsiteY2"/>
              </a:cxn>
            </a:cxnLst>
            <a:rect l="l" t="t" r="r" b="b"/>
            <a:pathLst>
              <a:path h="914400">
                <a:moveTo>
                  <a:pt x="0" y="0"/>
                </a:moveTo>
                <a:lnTo>
                  <a:pt x="0" y="914400"/>
                </a:lnTo>
                <a:lnTo>
                  <a:pt x="0" y="0"/>
                </a:lnTo>
                <a:close/>
              </a:path>
            </a:pathLst>
          </a:custGeom>
          <a:ln>
            <a:solidFill>
              <a:schemeClr val="accent1"/>
            </a:solidFill>
          </a:ln>
        </p:spPr>
        <p:txBody>
          <a:bodyPr wrap="none" lIns="180000" anchor="b">
            <a:noAutofit/>
          </a:bodyPr>
          <a:lstStyle>
            <a:lvl1pPr>
              <a:defRPr sz="1200"/>
            </a:lvl1pPr>
            <a:lvl2pPr marL="457200" indent="0" defTabSz="0">
              <a:buNone/>
              <a:defRPr sz="1100"/>
            </a:lvl2pPr>
          </a:lstStyle>
          <a:p>
            <a:pPr lvl="0"/>
            <a:r>
              <a:rPr lang="en-US" dirty="0"/>
              <a:t>Month</a:t>
            </a:r>
          </a:p>
          <a:p>
            <a:pPr lvl="1"/>
            <a:r>
              <a:rPr lang="en-GB" dirty="0"/>
              <a:t>Text</a:t>
            </a:r>
          </a:p>
        </p:txBody>
      </p:sp>
      <p:sp>
        <p:nvSpPr>
          <p:cNvPr id="66" name="Text Placeholder 10">
            <a:extLst>
              <a:ext uri="{FF2B5EF4-FFF2-40B4-BE49-F238E27FC236}">
                <a16:creationId xmlns:a16="http://schemas.microsoft.com/office/drawing/2014/main" id="{56422DDF-2106-47AC-83D3-8FA05EEB947D}"/>
              </a:ext>
            </a:extLst>
          </p:cNvPr>
          <p:cNvSpPr>
            <a:spLocks noGrp="1"/>
          </p:cNvSpPr>
          <p:nvPr>
            <p:ph type="body" sz="quarter" idx="19" hasCustomPrompt="1"/>
          </p:nvPr>
        </p:nvSpPr>
        <p:spPr>
          <a:xfrm>
            <a:off x="415859" y="1724027"/>
            <a:ext cx="11210400" cy="365125"/>
          </a:xfrm>
          <a:prstGeom prst="rect">
            <a:avLst/>
          </a:prstGeom>
        </p:spPr>
        <p:txBody>
          <a:bodyPr lIns="108000">
            <a:noAutofit/>
          </a:bodyPr>
          <a:lstStyle>
            <a:lvl1pPr marL="0" indent="0">
              <a:buFont typeface="Arial" panose="020B0604020202020204" pitchFamily="34" charset="0"/>
              <a:buNone/>
              <a:defRPr sz="1800" b="1">
                <a:solidFill>
                  <a:srgbClr val="43D596"/>
                </a:solidFill>
              </a:defRPr>
            </a:lvl1pPr>
          </a:lstStyle>
          <a:p>
            <a:pPr lvl="0"/>
            <a:r>
              <a:rPr lang="en-US" dirty="0"/>
              <a:t>Click to add subtitle</a:t>
            </a:r>
            <a:endParaRPr lang="en-GB" dirty="0"/>
          </a:p>
        </p:txBody>
      </p:sp>
      <p:sp>
        <p:nvSpPr>
          <p:cNvPr id="65" name="Text Placeholder 10">
            <a:extLst>
              <a:ext uri="{FF2B5EF4-FFF2-40B4-BE49-F238E27FC236}">
                <a16:creationId xmlns:a16="http://schemas.microsoft.com/office/drawing/2014/main" id="{AE7BAB47-A63D-4D32-8D50-5064006FD0F0}"/>
              </a:ext>
            </a:extLst>
          </p:cNvPr>
          <p:cNvSpPr>
            <a:spLocks noGrp="1" noChangeAspect="1"/>
          </p:cNvSpPr>
          <p:nvPr>
            <p:ph type="body" sz="quarter" idx="21" hasCustomPrompt="1"/>
          </p:nvPr>
        </p:nvSpPr>
        <p:spPr>
          <a:xfrm>
            <a:off x="6547820" y="5061746"/>
            <a:ext cx="180000" cy="180000"/>
          </a:xfrm>
          <a:prstGeom prst="flowChartDecision">
            <a:avLst/>
          </a:prstGeom>
          <a:ln w="38100">
            <a:solidFill>
              <a:schemeClr val="accent2"/>
            </a:solidFill>
          </a:ln>
        </p:spPr>
        <p:txBody>
          <a:bodyPr wrap="none" lIns="396000" anchor="ctr" anchorCtr="0">
            <a:noAutofit/>
          </a:bodyPr>
          <a:lstStyle>
            <a:lvl1pPr marL="0" indent="0">
              <a:buFont typeface="Arial" panose="020B0604020202020204" pitchFamily="34" charset="0"/>
              <a:buNone/>
              <a:defRPr sz="1200"/>
            </a:lvl1pPr>
          </a:lstStyle>
          <a:p>
            <a:pPr lvl="0"/>
            <a:r>
              <a:rPr lang="en-US" dirty="0"/>
              <a:t>Milestone</a:t>
            </a:r>
            <a:endParaRPr lang="en-GB" dirty="0"/>
          </a:p>
        </p:txBody>
      </p:sp>
      <p:sp>
        <p:nvSpPr>
          <p:cNvPr id="68" name="Title Placeholder 1">
            <a:extLst>
              <a:ext uri="{FF2B5EF4-FFF2-40B4-BE49-F238E27FC236}">
                <a16:creationId xmlns:a16="http://schemas.microsoft.com/office/drawing/2014/main" id="{8A6C188E-6BC2-8143-A1FB-4348D2E69865}"/>
              </a:ext>
            </a:extLst>
          </p:cNvPr>
          <p:cNvSpPr>
            <a:spLocks noGrp="1"/>
          </p:cNvSpPr>
          <p:nvPr>
            <p:ph type="title"/>
          </p:nvPr>
        </p:nvSpPr>
        <p:spPr>
          <a:xfrm>
            <a:off x="415859" y="379031"/>
            <a:ext cx="11211930" cy="799529"/>
          </a:xfrm>
          <a:prstGeom prst="rect">
            <a:avLst/>
          </a:prstGeom>
        </p:spPr>
        <p:txBody>
          <a:bodyPr vert="horz" lIns="91440" tIns="45720" rIns="91440" bIns="45720" rtlCol="0" anchor="t">
            <a:normAutofit/>
          </a:bodyPr>
          <a:lstStyle/>
          <a:p>
            <a:r>
              <a:rPr lang="en-US" dirty="0"/>
              <a:t>Click to edit Master title style</a:t>
            </a:r>
            <a:endParaRPr lang="en-GB" dirty="0"/>
          </a:p>
        </p:txBody>
      </p:sp>
    </p:spTree>
    <p:extLst>
      <p:ext uri="{BB962C8B-B14F-4D97-AF65-F5344CB8AC3E}">
        <p14:creationId xmlns:p14="http://schemas.microsoft.com/office/powerpoint/2010/main" val="3320716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Photo right, Content lef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15E9CFD-9C82-4D30-B69B-B519F09F4706}"/>
              </a:ext>
            </a:extLst>
          </p:cNvPr>
          <p:cNvSpPr/>
          <p:nvPr userDrawn="1"/>
        </p:nvSpPr>
        <p:spPr>
          <a:xfrm>
            <a:off x="10884090" y="1196431"/>
            <a:ext cx="1307910" cy="1310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a:extLst>
              <a:ext uri="{FF2B5EF4-FFF2-40B4-BE49-F238E27FC236}">
                <a16:creationId xmlns:a16="http://schemas.microsoft.com/office/drawing/2014/main" id="{B9078835-E78F-46A5-B1D0-2DCAFE7B6A1F}"/>
              </a:ext>
            </a:extLst>
          </p:cNvPr>
          <p:cNvSpPr>
            <a:spLocks noGrp="1"/>
          </p:cNvSpPr>
          <p:nvPr>
            <p:ph type="body" sz="quarter" idx="13" hasCustomPrompt="1"/>
          </p:nvPr>
        </p:nvSpPr>
        <p:spPr>
          <a:xfrm>
            <a:off x="410379" y="1724027"/>
            <a:ext cx="7211114" cy="365125"/>
          </a:xfrm>
          <a:prstGeom prst="rect">
            <a:avLst/>
          </a:prstGeom>
        </p:spPr>
        <p:txBody>
          <a:bodyPr lIns="108000">
            <a:normAutofit/>
          </a:bodyPr>
          <a:lstStyle>
            <a:lvl1pPr>
              <a:defRPr sz="1800" b="1">
                <a:solidFill>
                  <a:srgbClr val="43D596"/>
                </a:solidFill>
              </a:defRPr>
            </a:lvl1pPr>
          </a:lstStyle>
          <a:p>
            <a:pPr lvl="0"/>
            <a:r>
              <a:rPr lang="en-US" dirty="0"/>
              <a:t>Click to add subtitle</a:t>
            </a:r>
            <a:endParaRPr lang="en-GB" dirty="0"/>
          </a:p>
        </p:txBody>
      </p:sp>
      <p:sp>
        <p:nvSpPr>
          <p:cNvPr id="2" name="Rectangle 1">
            <a:extLst>
              <a:ext uri="{FF2B5EF4-FFF2-40B4-BE49-F238E27FC236}">
                <a16:creationId xmlns:a16="http://schemas.microsoft.com/office/drawing/2014/main" id="{2DB41734-1579-469F-9BF7-6403C70155C2}"/>
              </a:ext>
            </a:extLst>
          </p:cNvPr>
          <p:cNvSpPr/>
          <p:nvPr userDrawn="1"/>
        </p:nvSpPr>
        <p:spPr>
          <a:xfrm>
            <a:off x="10731501" y="0"/>
            <a:ext cx="1460499" cy="1463040"/>
          </a:xfrm>
          <a:prstGeom prst="rect">
            <a:avLst/>
          </a:prstGeom>
          <a:solidFill>
            <a:srgbClr val="43D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Picture Placeholder 16">
            <a:extLst>
              <a:ext uri="{FF2B5EF4-FFF2-40B4-BE49-F238E27FC236}">
                <a16:creationId xmlns:a16="http://schemas.microsoft.com/office/drawing/2014/main" id="{E1A403F3-08C6-4890-AF8E-87AAE3104B38}"/>
              </a:ext>
            </a:extLst>
          </p:cNvPr>
          <p:cNvSpPr>
            <a:spLocks noGrp="1"/>
          </p:cNvSpPr>
          <p:nvPr>
            <p:ph type="pic" sz="quarter" idx="15"/>
          </p:nvPr>
        </p:nvSpPr>
        <p:spPr>
          <a:xfrm>
            <a:off x="8120879" y="541338"/>
            <a:ext cx="3513138" cy="5332412"/>
          </a:xfrm>
          <a:prstGeom prst="rect">
            <a:avLst/>
          </a:prstGeom>
          <a:solidFill>
            <a:schemeClr val="bg1"/>
          </a:solidFill>
          <a:ln>
            <a:noFill/>
          </a:ln>
        </p:spPr>
        <p:txBody>
          <a:bodyPr>
            <a:normAutofit/>
          </a:bodyPr>
          <a:lstStyle>
            <a:lvl1pPr>
              <a:defRPr sz="1600"/>
            </a:lvl1pPr>
          </a:lstStyle>
          <a:p>
            <a:r>
              <a:rPr lang="en-US"/>
              <a:t>Click icon to add picture</a:t>
            </a:r>
            <a:endParaRPr lang="en-GB"/>
          </a:p>
        </p:txBody>
      </p:sp>
      <p:sp>
        <p:nvSpPr>
          <p:cNvPr id="14" name="Content Placeholder 2">
            <a:extLst>
              <a:ext uri="{FF2B5EF4-FFF2-40B4-BE49-F238E27FC236}">
                <a16:creationId xmlns:a16="http://schemas.microsoft.com/office/drawing/2014/main" id="{2E76DE98-4939-4DB1-9BD7-FCBF9ABDF995}"/>
              </a:ext>
            </a:extLst>
          </p:cNvPr>
          <p:cNvSpPr>
            <a:spLocks noGrp="1"/>
          </p:cNvSpPr>
          <p:nvPr>
            <p:ph idx="1"/>
          </p:nvPr>
        </p:nvSpPr>
        <p:spPr>
          <a:xfrm>
            <a:off x="429207" y="2397760"/>
            <a:ext cx="5369031" cy="3479165"/>
          </a:xfrm>
          <a:prstGeom prst="rect">
            <a:avLst/>
          </a:prstGeom>
        </p:spPr>
        <p:txBody>
          <a:bodyPr>
            <a:normAutofit/>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Placeholder 3">
            <a:extLst>
              <a:ext uri="{FF2B5EF4-FFF2-40B4-BE49-F238E27FC236}">
                <a16:creationId xmlns:a16="http://schemas.microsoft.com/office/drawing/2014/main" id="{765BDE9A-B26B-3146-AE95-B9501CE93709}"/>
              </a:ext>
            </a:extLst>
          </p:cNvPr>
          <p:cNvSpPr>
            <a:spLocks noGrp="1"/>
          </p:cNvSpPr>
          <p:nvPr>
            <p:ph type="title"/>
          </p:nvPr>
        </p:nvSpPr>
        <p:spPr>
          <a:xfrm>
            <a:off x="429207" y="365126"/>
            <a:ext cx="6835193" cy="74178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2295186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 Years">
    <p:spTree>
      <p:nvGrpSpPr>
        <p:cNvPr id="1" name=""/>
        <p:cNvGrpSpPr/>
        <p:nvPr/>
      </p:nvGrpSpPr>
      <p:grpSpPr>
        <a:xfrm>
          <a:off x="0" y="0"/>
          <a:ext cx="0" cy="0"/>
          <a:chOff x="0" y="0"/>
          <a:chExt cx="0" cy="0"/>
        </a:xfrm>
      </p:grpSpPr>
      <p:sp>
        <p:nvSpPr>
          <p:cNvPr id="98" name="Rectangle 97">
            <a:extLst>
              <a:ext uri="{FF2B5EF4-FFF2-40B4-BE49-F238E27FC236}">
                <a16:creationId xmlns:a16="http://schemas.microsoft.com/office/drawing/2014/main" id="{F2546EBA-E6E2-4BBD-B344-F713DA0A7CFF}"/>
              </a:ext>
            </a:extLst>
          </p:cNvPr>
          <p:cNvSpPr/>
          <p:nvPr userDrawn="1"/>
        </p:nvSpPr>
        <p:spPr>
          <a:xfrm>
            <a:off x="337453" y="2457453"/>
            <a:ext cx="2304000" cy="3419472"/>
          </a:xfrm>
          <a:prstGeom prst="rect">
            <a:avLst/>
          </a:prstGeom>
          <a:solidFill>
            <a:srgbClr val="E2E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D4B08F0-6119-4178-942E-45A81D5FE121}"/>
              </a:ext>
            </a:extLst>
          </p:cNvPr>
          <p:cNvSpPr/>
          <p:nvPr userDrawn="1"/>
        </p:nvSpPr>
        <p:spPr>
          <a:xfrm>
            <a:off x="2623028" y="2457453"/>
            <a:ext cx="2304000" cy="3419471"/>
          </a:xfrm>
          <a:prstGeom prst="rect">
            <a:avLst/>
          </a:prstGeom>
          <a:solidFill>
            <a:srgbClr val="E2E4E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FC17E93-1FB9-44F9-9CDF-A3B6320B015B}"/>
              </a:ext>
            </a:extLst>
          </p:cNvPr>
          <p:cNvSpPr/>
          <p:nvPr userDrawn="1"/>
        </p:nvSpPr>
        <p:spPr>
          <a:xfrm>
            <a:off x="4908603" y="2457453"/>
            <a:ext cx="2304000" cy="3419471"/>
          </a:xfrm>
          <a:prstGeom prst="rect">
            <a:avLst/>
          </a:prstGeom>
          <a:solidFill>
            <a:srgbClr val="E2E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ED17C30-2C10-4A26-90EC-65FB2B125972}"/>
              </a:ext>
            </a:extLst>
          </p:cNvPr>
          <p:cNvSpPr/>
          <p:nvPr userDrawn="1"/>
        </p:nvSpPr>
        <p:spPr>
          <a:xfrm>
            <a:off x="7194178" y="2457453"/>
            <a:ext cx="2262150" cy="3419471"/>
          </a:xfrm>
          <a:prstGeom prst="rect">
            <a:avLst/>
          </a:prstGeom>
          <a:solidFill>
            <a:srgbClr val="E2E4E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A6DFC4C0-6C1F-4BE1-AA04-570AC58C0DE8}"/>
              </a:ext>
            </a:extLst>
          </p:cNvPr>
          <p:cNvSpPr/>
          <p:nvPr userDrawn="1"/>
        </p:nvSpPr>
        <p:spPr>
          <a:xfrm>
            <a:off x="9447948" y="2457453"/>
            <a:ext cx="2262150" cy="3419471"/>
          </a:xfrm>
          <a:prstGeom prst="rect">
            <a:avLst/>
          </a:prstGeom>
          <a:solidFill>
            <a:srgbClr val="E2E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8">
            <a:extLst>
              <a:ext uri="{FF2B5EF4-FFF2-40B4-BE49-F238E27FC236}">
                <a16:creationId xmlns:a16="http://schemas.microsoft.com/office/drawing/2014/main" id="{841FC071-D2CF-4E23-8B23-6D9E9721C50C}"/>
              </a:ext>
            </a:extLst>
          </p:cNvPr>
          <p:cNvSpPr>
            <a:spLocks noGrp="1"/>
          </p:cNvSpPr>
          <p:nvPr>
            <p:ph type="body" sz="quarter" idx="12" hasCustomPrompt="1"/>
          </p:nvPr>
        </p:nvSpPr>
        <p:spPr>
          <a:xfrm>
            <a:off x="411883" y="5594593"/>
            <a:ext cx="914400" cy="282380"/>
          </a:xfrm>
        </p:spPr>
        <p:txBody>
          <a:bodyPr lIns="0">
            <a:noAutofit/>
          </a:bodyPr>
          <a:lstStyle>
            <a:lvl1pPr marL="0" indent="0" algn="l">
              <a:buFont typeface="Arial" panose="020B0604020202020204" pitchFamily="34" charset="0"/>
              <a:buNone/>
              <a:defRPr sz="1500" b="1">
                <a:solidFill>
                  <a:schemeClr val="accent1"/>
                </a:solidFill>
              </a:defRPr>
            </a:lvl1pPr>
          </a:lstStyle>
          <a:p>
            <a:pPr lvl="0"/>
            <a:r>
              <a:rPr lang="en-US" dirty="0"/>
              <a:t>YEAR 1</a:t>
            </a:r>
            <a:endParaRPr lang="en-GB" dirty="0"/>
          </a:p>
        </p:txBody>
      </p:sp>
      <p:cxnSp>
        <p:nvCxnSpPr>
          <p:cNvPr id="6" name="Straight Connector 5">
            <a:extLst>
              <a:ext uri="{FF2B5EF4-FFF2-40B4-BE49-F238E27FC236}">
                <a16:creationId xmlns:a16="http://schemas.microsoft.com/office/drawing/2014/main" id="{305578BD-869D-473D-A047-ED0C2E7EC843}"/>
              </a:ext>
            </a:extLst>
          </p:cNvPr>
          <p:cNvCxnSpPr>
            <a:cxnSpLocks/>
          </p:cNvCxnSpPr>
          <p:nvPr userDrawn="1"/>
        </p:nvCxnSpPr>
        <p:spPr>
          <a:xfrm>
            <a:off x="0" y="4010119"/>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C8A62DB2-5AB6-4385-A508-B68393E2F7F6}"/>
              </a:ext>
            </a:extLst>
          </p:cNvPr>
          <p:cNvSpPr/>
          <p:nvPr userDrawn="1"/>
        </p:nvSpPr>
        <p:spPr>
          <a:xfrm>
            <a:off x="412543" y="3974119"/>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5AC654F9-5542-40AA-86B3-B359FFBCAAE5}"/>
              </a:ext>
            </a:extLst>
          </p:cNvPr>
          <p:cNvSpPr/>
          <p:nvPr userDrawn="1"/>
        </p:nvSpPr>
        <p:spPr>
          <a:xfrm>
            <a:off x="601614"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624073C4-6D7A-4051-9D34-B9F01B8DAE51}"/>
              </a:ext>
            </a:extLst>
          </p:cNvPr>
          <p:cNvSpPr/>
          <p:nvPr userDrawn="1"/>
        </p:nvSpPr>
        <p:spPr>
          <a:xfrm>
            <a:off x="790685"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408F2F98-0DF5-4CB1-B291-4D6F96EEC7D7}"/>
              </a:ext>
            </a:extLst>
          </p:cNvPr>
          <p:cNvSpPr/>
          <p:nvPr userDrawn="1"/>
        </p:nvSpPr>
        <p:spPr>
          <a:xfrm>
            <a:off x="979756"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283E8AEF-C942-4623-8817-447A9BCF8E1E}"/>
              </a:ext>
            </a:extLst>
          </p:cNvPr>
          <p:cNvSpPr/>
          <p:nvPr userDrawn="1"/>
        </p:nvSpPr>
        <p:spPr>
          <a:xfrm>
            <a:off x="1168827"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6ACF973F-9653-4CD6-8FD5-CE37B87E1DD4}"/>
              </a:ext>
            </a:extLst>
          </p:cNvPr>
          <p:cNvSpPr/>
          <p:nvPr userDrawn="1"/>
        </p:nvSpPr>
        <p:spPr>
          <a:xfrm>
            <a:off x="1357898"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00D52063-E1ED-4BE8-925B-359AABDC55D6}"/>
              </a:ext>
            </a:extLst>
          </p:cNvPr>
          <p:cNvSpPr/>
          <p:nvPr userDrawn="1"/>
        </p:nvSpPr>
        <p:spPr>
          <a:xfrm>
            <a:off x="1546969"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4B58F949-B0AB-4A7D-B45D-10BA1977DE63}"/>
              </a:ext>
            </a:extLst>
          </p:cNvPr>
          <p:cNvSpPr/>
          <p:nvPr userDrawn="1"/>
        </p:nvSpPr>
        <p:spPr>
          <a:xfrm>
            <a:off x="1736040"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EE03EC06-9025-4680-87B5-9561926D08B3}"/>
              </a:ext>
            </a:extLst>
          </p:cNvPr>
          <p:cNvSpPr/>
          <p:nvPr userDrawn="1"/>
        </p:nvSpPr>
        <p:spPr>
          <a:xfrm>
            <a:off x="1925111"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697A66FE-DA17-405E-8FB1-EAC79B979157}"/>
              </a:ext>
            </a:extLst>
          </p:cNvPr>
          <p:cNvSpPr/>
          <p:nvPr userDrawn="1"/>
        </p:nvSpPr>
        <p:spPr>
          <a:xfrm>
            <a:off x="2114182"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5BEF9A5B-8EDA-42C5-ACD1-6575EE63A2F1}"/>
              </a:ext>
            </a:extLst>
          </p:cNvPr>
          <p:cNvSpPr/>
          <p:nvPr userDrawn="1"/>
        </p:nvSpPr>
        <p:spPr>
          <a:xfrm>
            <a:off x="2303253"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C5BDEB5D-E3CB-4A04-8BD7-AA1B906480C2}"/>
              </a:ext>
            </a:extLst>
          </p:cNvPr>
          <p:cNvSpPr/>
          <p:nvPr userDrawn="1"/>
        </p:nvSpPr>
        <p:spPr>
          <a:xfrm>
            <a:off x="2681395" y="3974119"/>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7913B22D-48C5-4E29-A955-B0433B9B7EE1}"/>
              </a:ext>
            </a:extLst>
          </p:cNvPr>
          <p:cNvSpPr/>
          <p:nvPr userDrawn="1"/>
        </p:nvSpPr>
        <p:spPr>
          <a:xfrm>
            <a:off x="2492324"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1BAF4F66-D942-4C97-8763-90BF1E7D27B0}"/>
              </a:ext>
            </a:extLst>
          </p:cNvPr>
          <p:cNvSpPr/>
          <p:nvPr userDrawn="1"/>
        </p:nvSpPr>
        <p:spPr>
          <a:xfrm>
            <a:off x="2870466"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BB8245B6-F696-4937-BC54-132523FC6092}"/>
              </a:ext>
            </a:extLst>
          </p:cNvPr>
          <p:cNvSpPr/>
          <p:nvPr userDrawn="1"/>
        </p:nvSpPr>
        <p:spPr>
          <a:xfrm>
            <a:off x="3059537"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F59F2EAD-F83E-450D-AACC-66AC5AFDBC1F}"/>
              </a:ext>
            </a:extLst>
          </p:cNvPr>
          <p:cNvSpPr/>
          <p:nvPr userDrawn="1"/>
        </p:nvSpPr>
        <p:spPr>
          <a:xfrm>
            <a:off x="3248608"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9A4C25DA-8004-490A-B6BA-28EA3C8799B2}"/>
              </a:ext>
            </a:extLst>
          </p:cNvPr>
          <p:cNvSpPr/>
          <p:nvPr userDrawn="1"/>
        </p:nvSpPr>
        <p:spPr>
          <a:xfrm>
            <a:off x="3437679"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565E05BD-BF0A-41CE-B95E-4A6711A5A0AB}"/>
              </a:ext>
            </a:extLst>
          </p:cNvPr>
          <p:cNvSpPr/>
          <p:nvPr userDrawn="1"/>
        </p:nvSpPr>
        <p:spPr>
          <a:xfrm>
            <a:off x="3626750"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3C83507D-FFE4-44B0-9728-C27EB3265A33}"/>
              </a:ext>
            </a:extLst>
          </p:cNvPr>
          <p:cNvSpPr/>
          <p:nvPr userDrawn="1"/>
        </p:nvSpPr>
        <p:spPr>
          <a:xfrm>
            <a:off x="3815821"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C8CB8CA3-0865-46E1-991E-256A74203576}"/>
              </a:ext>
            </a:extLst>
          </p:cNvPr>
          <p:cNvSpPr/>
          <p:nvPr userDrawn="1"/>
        </p:nvSpPr>
        <p:spPr>
          <a:xfrm>
            <a:off x="4004892"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953B89D2-B8AF-45E7-B283-E0208801F640}"/>
              </a:ext>
            </a:extLst>
          </p:cNvPr>
          <p:cNvSpPr/>
          <p:nvPr userDrawn="1"/>
        </p:nvSpPr>
        <p:spPr>
          <a:xfrm>
            <a:off x="4193963"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6C87118A-4D35-4C3C-9F1D-2E792ED7E291}"/>
              </a:ext>
            </a:extLst>
          </p:cNvPr>
          <p:cNvSpPr/>
          <p:nvPr userDrawn="1"/>
        </p:nvSpPr>
        <p:spPr>
          <a:xfrm>
            <a:off x="4383034"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52641FB9-DBD5-43F5-8403-FFFB9DDB79BC}"/>
              </a:ext>
            </a:extLst>
          </p:cNvPr>
          <p:cNvSpPr/>
          <p:nvPr userDrawn="1"/>
        </p:nvSpPr>
        <p:spPr>
          <a:xfrm>
            <a:off x="4572105"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5A9B2000-A8D2-4919-997A-C1FAB987A77C}"/>
              </a:ext>
            </a:extLst>
          </p:cNvPr>
          <p:cNvSpPr/>
          <p:nvPr userDrawn="1"/>
        </p:nvSpPr>
        <p:spPr>
          <a:xfrm>
            <a:off x="4761176"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AB19D6F8-6D43-44BB-BD43-5811A9BF83DD}"/>
              </a:ext>
            </a:extLst>
          </p:cNvPr>
          <p:cNvSpPr/>
          <p:nvPr userDrawn="1"/>
        </p:nvSpPr>
        <p:spPr>
          <a:xfrm>
            <a:off x="5139318"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C9FB14F2-01E0-4FE9-9DFF-9CC36A7CAAD5}"/>
              </a:ext>
            </a:extLst>
          </p:cNvPr>
          <p:cNvSpPr/>
          <p:nvPr userDrawn="1"/>
        </p:nvSpPr>
        <p:spPr>
          <a:xfrm>
            <a:off x="4950247" y="3974119"/>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BD6B50C7-0715-4517-A397-2C6B4886F8FB}"/>
              </a:ext>
            </a:extLst>
          </p:cNvPr>
          <p:cNvSpPr/>
          <p:nvPr userDrawn="1"/>
        </p:nvSpPr>
        <p:spPr>
          <a:xfrm>
            <a:off x="5328389"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112CD4CC-E202-46E4-BAC2-1124801252EE}"/>
              </a:ext>
            </a:extLst>
          </p:cNvPr>
          <p:cNvSpPr/>
          <p:nvPr userDrawn="1"/>
        </p:nvSpPr>
        <p:spPr>
          <a:xfrm>
            <a:off x="5517460"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EE0623F9-737E-446D-8747-230BCB82C355}"/>
              </a:ext>
            </a:extLst>
          </p:cNvPr>
          <p:cNvSpPr/>
          <p:nvPr userDrawn="1"/>
        </p:nvSpPr>
        <p:spPr>
          <a:xfrm>
            <a:off x="5706531"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686BF2DC-1E5D-4169-A94B-FB56C2CF544A}"/>
              </a:ext>
            </a:extLst>
          </p:cNvPr>
          <p:cNvSpPr/>
          <p:nvPr userDrawn="1"/>
        </p:nvSpPr>
        <p:spPr>
          <a:xfrm>
            <a:off x="5895602"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3C773D4B-F560-4DAB-B67E-2CDB33A49B4D}"/>
              </a:ext>
            </a:extLst>
          </p:cNvPr>
          <p:cNvSpPr/>
          <p:nvPr userDrawn="1"/>
        </p:nvSpPr>
        <p:spPr>
          <a:xfrm>
            <a:off x="6084673"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74E9BC93-26B7-43BC-87E2-24794E5280F1}"/>
              </a:ext>
            </a:extLst>
          </p:cNvPr>
          <p:cNvSpPr/>
          <p:nvPr userDrawn="1"/>
        </p:nvSpPr>
        <p:spPr>
          <a:xfrm>
            <a:off x="6273744"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AEBC744D-2F19-4EBA-8FE5-51809A0BCBCB}"/>
              </a:ext>
            </a:extLst>
          </p:cNvPr>
          <p:cNvSpPr/>
          <p:nvPr userDrawn="1"/>
        </p:nvSpPr>
        <p:spPr>
          <a:xfrm>
            <a:off x="6462815"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81956381-F0C9-45B4-89F1-A59967DD847B}"/>
              </a:ext>
            </a:extLst>
          </p:cNvPr>
          <p:cNvSpPr/>
          <p:nvPr userDrawn="1"/>
        </p:nvSpPr>
        <p:spPr>
          <a:xfrm>
            <a:off x="6651886"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A7289B01-C445-4680-9A90-2A425E1B8661}"/>
              </a:ext>
            </a:extLst>
          </p:cNvPr>
          <p:cNvSpPr/>
          <p:nvPr userDrawn="1"/>
        </p:nvSpPr>
        <p:spPr>
          <a:xfrm>
            <a:off x="6840957"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BB4FF282-96CB-457F-BFE7-7ABC4A7131BE}"/>
              </a:ext>
            </a:extLst>
          </p:cNvPr>
          <p:cNvSpPr/>
          <p:nvPr userDrawn="1"/>
        </p:nvSpPr>
        <p:spPr>
          <a:xfrm>
            <a:off x="7030028"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AB26CFEF-656A-4714-8C82-2DE406424AE6}"/>
              </a:ext>
            </a:extLst>
          </p:cNvPr>
          <p:cNvSpPr/>
          <p:nvPr userDrawn="1"/>
        </p:nvSpPr>
        <p:spPr>
          <a:xfrm>
            <a:off x="7219099" y="3974119"/>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0C0D659D-681F-4798-BFB6-0F9904559999}"/>
              </a:ext>
            </a:extLst>
          </p:cNvPr>
          <p:cNvSpPr/>
          <p:nvPr userDrawn="1"/>
        </p:nvSpPr>
        <p:spPr>
          <a:xfrm>
            <a:off x="7408170"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791D1FB1-8513-4E06-B96E-3FA61E2955B4}"/>
              </a:ext>
            </a:extLst>
          </p:cNvPr>
          <p:cNvSpPr/>
          <p:nvPr userDrawn="1"/>
        </p:nvSpPr>
        <p:spPr>
          <a:xfrm>
            <a:off x="7786312"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C50E68DC-FB60-4DF1-8657-BCAF7703471E}"/>
              </a:ext>
            </a:extLst>
          </p:cNvPr>
          <p:cNvSpPr/>
          <p:nvPr userDrawn="1"/>
        </p:nvSpPr>
        <p:spPr>
          <a:xfrm>
            <a:off x="7597241"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D947F1D4-C39C-4B6D-A163-A7E5482668C6}"/>
              </a:ext>
            </a:extLst>
          </p:cNvPr>
          <p:cNvSpPr/>
          <p:nvPr userDrawn="1"/>
        </p:nvSpPr>
        <p:spPr>
          <a:xfrm>
            <a:off x="7975383"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383CA683-22BB-45A5-9CDF-6F69737BB087}"/>
              </a:ext>
            </a:extLst>
          </p:cNvPr>
          <p:cNvSpPr/>
          <p:nvPr userDrawn="1"/>
        </p:nvSpPr>
        <p:spPr>
          <a:xfrm>
            <a:off x="8164454"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id="{4E065F88-AA5F-4918-8CC4-1E53BF6CCE75}"/>
              </a:ext>
            </a:extLst>
          </p:cNvPr>
          <p:cNvSpPr/>
          <p:nvPr userDrawn="1"/>
        </p:nvSpPr>
        <p:spPr>
          <a:xfrm>
            <a:off x="8353525"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3924D1AA-45C6-4154-A3DD-D22E57410536}"/>
              </a:ext>
            </a:extLst>
          </p:cNvPr>
          <p:cNvSpPr/>
          <p:nvPr userDrawn="1"/>
        </p:nvSpPr>
        <p:spPr>
          <a:xfrm>
            <a:off x="8542596"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C464ECDA-46D3-4866-A154-A4F3ECA9B2C1}"/>
              </a:ext>
            </a:extLst>
          </p:cNvPr>
          <p:cNvSpPr/>
          <p:nvPr userDrawn="1"/>
        </p:nvSpPr>
        <p:spPr>
          <a:xfrm>
            <a:off x="8731667"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57B0679F-9A3D-4E0B-866C-64930E3723ED}"/>
              </a:ext>
            </a:extLst>
          </p:cNvPr>
          <p:cNvSpPr/>
          <p:nvPr userDrawn="1"/>
        </p:nvSpPr>
        <p:spPr>
          <a:xfrm>
            <a:off x="8920738"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228EAD6D-48DA-49BB-A5B7-04F4FCC92506}"/>
              </a:ext>
            </a:extLst>
          </p:cNvPr>
          <p:cNvSpPr/>
          <p:nvPr userDrawn="1"/>
        </p:nvSpPr>
        <p:spPr>
          <a:xfrm>
            <a:off x="9109809"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346803B4-6044-4DC2-BEEB-9F2C1096BB90}"/>
              </a:ext>
            </a:extLst>
          </p:cNvPr>
          <p:cNvSpPr/>
          <p:nvPr userDrawn="1"/>
        </p:nvSpPr>
        <p:spPr>
          <a:xfrm>
            <a:off x="9298880"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1CFB9EB9-56D2-4CA7-8E3F-44A383FB8FF2}"/>
              </a:ext>
            </a:extLst>
          </p:cNvPr>
          <p:cNvSpPr/>
          <p:nvPr userDrawn="1"/>
        </p:nvSpPr>
        <p:spPr>
          <a:xfrm>
            <a:off x="9487951" y="3974119"/>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3" name="Oval 112">
            <a:extLst>
              <a:ext uri="{FF2B5EF4-FFF2-40B4-BE49-F238E27FC236}">
                <a16:creationId xmlns:a16="http://schemas.microsoft.com/office/drawing/2014/main" id="{6E054495-7871-4F7E-8888-1337467B5B0F}"/>
              </a:ext>
            </a:extLst>
          </p:cNvPr>
          <p:cNvSpPr/>
          <p:nvPr userDrawn="1"/>
        </p:nvSpPr>
        <p:spPr>
          <a:xfrm>
            <a:off x="9866093"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920A486A-1D72-412E-A6FB-D898FAB94A0B}"/>
              </a:ext>
            </a:extLst>
          </p:cNvPr>
          <p:cNvSpPr/>
          <p:nvPr userDrawn="1"/>
        </p:nvSpPr>
        <p:spPr>
          <a:xfrm>
            <a:off x="10811448"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AE37D805-7179-4DE4-B69B-F2F52ABC4C38}"/>
              </a:ext>
            </a:extLst>
          </p:cNvPr>
          <p:cNvSpPr/>
          <p:nvPr userDrawn="1"/>
        </p:nvSpPr>
        <p:spPr>
          <a:xfrm>
            <a:off x="10244235"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7E5FFC55-6C84-4A5B-801B-744537D9AB60}"/>
              </a:ext>
            </a:extLst>
          </p:cNvPr>
          <p:cNvSpPr/>
          <p:nvPr userDrawn="1"/>
        </p:nvSpPr>
        <p:spPr>
          <a:xfrm>
            <a:off x="9677022"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F83E021E-11DD-41D7-892D-3906C7085171}"/>
              </a:ext>
            </a:extLst>
          </p:cNvPr>
          <p:cNvSpPr/>
          <p:nvPr userDrawn="1"/>
        </p:nvSpPr>
        <p:spPr>
          <a:xfrm>
            <a:off x="10055164"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BBC59340-08F4-4E62-A744-540BB1E73EF1}"/>
              </a:ext>
            </a:extLst>
          </p:cNvPr>
          <p:cNvSpPr/>
          <p:nvPr userDrawn="1"/>
        </p:nvSpPr>
        <p:spPr>
          <a:xfrm>
            <a:off x="10433306"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a:extLst>
              <a:ext uri="{FF2B5EF4-FFF2-40B4-BE49-F238E27FC236}">
                <a16:creationId xmlns:a16="http://schemas.microsoft.com/office/drawing/2014/main" id="{B42779A3-CB6A-4902-BCE9-425BA1B8E726}"/>
              </a:ext>
            </a:extLst>
          </p:cNvPr>
          <p:cNvSpPr/>
          <p:nvPr userDrawn="1"/>
        </p:nvSpPr>
        <p:spPr>
          <a:xfrm>
            <a:off x="11000519"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a:extLst>
              <a:ext uri="{FF2B5EF4-FFF2-40B4-BE49-F238E27FC236}">
                <a16:creationId xmlns:a16="http://schemas.microsoft.com/office/drawing/2014/main" id="{D475E297-321A-4F5A-A33C-D539555A549E}"/>
              </a:ext>
            </a:extLst>
          </p:cNvPr>
          <p:cNvSpPr/>
          <p:nvPr userDrawn="1"/>
        </p:nvSpPr>
        <p:spPr>
          <a:xfrm>
            <a:off x="10622377"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a:extLst>
              <a:ext uri="{FF2B5EF4-FFF2-40B4-BE49-F238E27FC236}">
                <a16:creationId xmlns:a16="http://schemas.microsoft.com/office/drawing/2014/main" id="{077D5097-0B6F-4651-BC8A-7818C610FEAA}"/>
              </a:ext>
            </a:extLst>
          </p:cNvPr>
          <p:cNvSpPr/>
          <p:nvPr userDrawn="1"/>
        </p:nvSpPr>
        <p:spPr>
          <a:xfrm>
            <a:off x="11189590"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a:extLst>
              <a:ext uri="{FF2B5EF4-FFF2-40B4-BE49-F238E27FC236}">
                <a16:creationId xmlns:a16="http://schemas.microsoft.com/office/drawing/2014/main" id="{86CED819-7931-4BF1-A8CC-38082012A381}"/>
              </a:ext>
            </a:extLst>
          </p:cNvPr>
          <p:cNvSpPr/>
          <p:nvPr userDrawn="1"/>
        </p:nvSpPr>
        <p:spPr>
          <a:xfrm>
            <a:off x="11567720"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a:extLst>
              <a:ext uri="{FF2B5EF4-FFF2-40B4-BE49-F238E27FC236}">
                <a16:creationId xmlns:a16="http://schemas.microsoft.com/office/drawing/2014/main" id="{591802E4-354C-41F2-A4F4-02CA7E2A3671}"/>
              </a:ext>
            </a:extLst>
          </p:cNvPr>
          <p:cNvSpPr/>
          <p:nvPr userDrawn="1"/>
        </p:nvSpPr>
        <p:spPr>
          <a:xfrm>
            <a:off x="11378661"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Text Placeholder 8">
            <a:extLst>
              <a:ext uri="{FF2B5EF4-FFF2-40B4-BE49-F238E27FC236}">
                <a16:creationId xmlns:a16="http://schemas.microsoft.com/office/drawing/2014/main" id="{CC64B8CF-4868-41DB-9530-94866E397ADB}"/>
              </a:ext>
            </a:extLst>
          </p:cNvPr>
          <p:cNvSpPr>
            <a:spLocks noGrp="1"/>
          </p:cNvSpPr>
          <p:nvPr userDrawn="1">
            <p:ph type="body" sz="quarter" idx="13" hasCustomPrompt="1"/>
          </p:nvPr>
        </p:nvSpPr>
        <p:spPr>
          <a:xfrm>
            <a:off x="2689568" y="5594593"/>
            <a:ext cx="914400" cy="282380"/>
          </a:xfrm>
        </p:spPr>
        <p:txBody>
          <a:bodyPr lIns="0">
            <a:noAutofit/>
          </a:bodyPr>
          <a:lstStyle>
            <a:lvl1pPr marL="0" indent="0" algn="l">
              <a:buFont typeface="Arial" panose="020B0604020202020204" pitchFamily="34" charset="0"/>
              <a:buNone/>
              <a:defRPr sz="1500" b="1">
                <a:solidFill>
                  <a:schemeClr val="accent1"/>
                </a:solidFill>
              </a:defRPr>
            </a:lvl1pPr>
          </a:lstStyle>
          <a:p>
            <a:pPr lvl="0"/>
            <a:r>
              <a:rPr lang="en-US" dirty="0"/>
              <a:t>YEAR 2</a:t>
            </a:r>
            <a:endParaRPr lang="en-GB" dirty="0"/>
          </a:p>
        </p:txBody>
      </p:sp>
      <p:sp>
        <p:nvSpPr>
          <p:cNvPr id="137" name="Text Placeholder 8">
            <a:extLst>
              <a:ext uri="{FF2B5EF4-FFF2-40B4-BE49-F238E27FC236}">
                <a16:creationId xmlns:a16="http://schemas.microsoft.com/office/drawing/2014/main" id="{64AED8E5-82E6-4F6C-8410-A46F992E055E}"/>
              </a:ext>
            </a:extLst>
          </p:cNvPr>
          <p:cNvSpPr>
            <a:spLocks noGrp="1"/>
          </p:cNvSpPr>
          <p:nvPr userDrawn="1">
            <p:ph type="body" sz="quarter" idx="14" hasCustomPrompt="1"/>
          </p:nvPr>
        </p:nvSpPr>
        <p:spPr>
          <a:xfrm>
            <a:off x="4967253" y="5594593"/>
            <a:ext cx="914400" cy="282380"/>
          </a:xfrm>
        </p:spPr>
        <p:txBody>
          <a:bodyPr lIns="0">
            <a:noAutofit/>
          </a:bodyPr>
          <a:lstStyle>
            <a:lvl1pPr marL="0" indent="0" algn="l">
              <a:buFont typeface="Arial" panose="020B0604020202020204" pitchFamily="34" charset="0"/>
              <a:buNone/>
              <a:defRPr sz="1500" b="1">
                <a:solidFill>
                  <a:schemeClr val="accent1"/>
                </a:solidFill>
              </a:defRPr>
            </a:lvl1pPr>
          </a:lstStyle>
          <a:p>
            <a:pPr lvl="0"/>
            <a:r>
              <a:rPr lang="en-US" dirty="0"/>
              <a:t>YEAR 3</a:t>
            </a:r>
            <a:endParaRPr lang="en-GB" dirty="0"/>
          </a:p>
        </p:txBody>
      </p:sp>
      <p:sp>
        <p:nvSpPr>
          <p:cNvPr id="138" name="Text Placeholder 8">
            <a:extLst>
              <a:ext uri="{FF2B5EF4-FFF2-40B4-BE49-F238E27FC236}">
                <a16:creationId xmlns:a16="http://schemas.microsoft.com/office/drawing/2014/main" id="{3712E006-B43A-4959-B9E3-564BEBA44CE7}"/>
              </a:ext>
            </a:extLst>
          </p:cNvPr>
          <p:cNvSpPr>
            <a:spLocks noGrp="1"/>
          </p:cNvSpPr>
          <p:nvPr userDrawn="1">
            <p:ph type="body" sz="quarter" idx="15" hasCustomPrompt="1"/>
          </p:nvPr>
        </p:nvSpPr>
        <p:spPr>
          <a:xfrm>
            <a:off x="7244938" y="5594593"/>
            <a:ext cx="914400" cy="282380"/>
          </a:xfrm>
        </p:spPr>
        <p:txBody>
          <a:bodyPr lIns="0">
            <a:noAutofit/>
          </a:bodyPr>
          <a:lstStyle>
            <a:lvl1pPr marL="0" indent="0" algn="l">
              <a:buFont typeface="Arial" panose="020B0604020202020204" pitchFamily="34" charset="0"/>
              <a:buNone/>
              <a:defRPr sz="1500" b="1">
                <a:solidFill>
                  <a:schemeClr val="accent1"/>
                </a:solidFill>
              </a:defRPr>
            </a:lvl1pPr>
          </a:lstStyle>
          <a:p>
            <a:pPr lvl="0"/>
            <a:r>
              <a:rPr lang="en-US" dirty="0"/>
              <a:t>YEAR 4</a:t>
            </a:r>
            <a:endParaRPr lang="en-GB" dirty="0"/>
          </a:p>
        </p:txBody>
      </p:sp>
      <p:sp>
        <p:nvSpPr>
          <p:cNvPr id="139" name="Text Placeholder 8">
            <a:extLst>
              <a:ext uri="{FF2B5EF4-FFF2-40B4-BE49-F238E27FC236}">
                <a16:creationId xmlns:a16="http://schemas.microsoft.com/office/drawing/2014/main" id="{214AB389-1350-4CA6-9DB4-B733D1C4F893}"/>
              </a:ext>
            </a:extLst>
          </p:cNvPr>
          <p:cNvSpPr>
            <a:spLocks noGrp="1"/>
          </p:cNvSpPr>
          <p:nvPr userDrawn="1">
            <p:ph type="body" sz="quarter" idx="16" hasCustomPrompt="1"/>
          </p:nvPr>
        </p:nvSpPr>
        <p:spPr>
          <a:xfrm>
            <a:off x="9522623" y="5594593"/>
            <a:ext cx="914400" cy="282380"/>
          </a:xfrm>
        </p:spPr>
        <p:txBody>
          <a:bodyPr lIns="0">
            <a:noAutofit/>
          </a:bodyPr>
          <a:lstStyle>
            <a:lvl1pPr marL="0" indent="0" algn="l">
              <a:buFont typeface="Arial" panose="020B0604020202020204" pitchFamily="34" charset="0"/>
              <a:buNone/>
              <a:defRPr sz="1500" b="1">
                <a:solidFill>
                  <a:schemeClr val="accent1"/>
                </a:solidFill>
              </a:defRPr>
            </a:lvl1pPr>
          </a:lstStyle>
          <a:p>
            <a:pPr lvl="0"/>
            <a:r>
              <a:rPr lang="en-US" dirty="0"/>
              <a:t>YEAR 5</a:t>
            </a:r>
            <a:endParaRPr lang="en-GB" dirty="0"/>
          </a:p>
        </p:txBody>
      </p:sp>
      <p:sp>
        <p:nvSpPr>
          <p:cNvPr id="21" name="Text Placeholder 20">
            <a:extLst>
              <a:ext uri="{FF2B5EF4-FFF2-40B4-BE49-F238E27FC236}">
                <a16:creationId xmlns:a16="http://schemas.microsoft.com/office/drawing/2014/main" id="{F53B4AF6-920F-45C7-8742-93B5CBCD66AF}"/>
              </a:ext>
            </a:extLst>
          </p:cNvPr>
          <p:cNvSpPr>
            <a:spLocks noGrp="1"/>
          </p:cNvSpPr>
          <p:nvPr>
            <p:ph type="body" sz="quarter" idx="17" hasCustomPrompt="1"/>
          </p:nvPr>
        </p:nvSpPr>
        <p:spPr>
          <a:xfrm>
            <a:off x="1013025" y="2965464"/>
            <a:ext cx="0" cy="1044000"/>
          </a:xfrm>
          <a:custGeom>
            <a:avLst/>
            <a:gdLst>
              <a:gd name="connsiteX0" fmla="*/ 0 w 1439811"/>
              <a:gd name="connsiteY0" fmla="*/ 0 h 914400"/>
              <a:gd name="connsiteX1" fmla="*/ 1439811 w 1439811"/>
              <a:gd name="connsiteY1" fmla="*/ 0 h 914400"/>
              <a:gd name="connsiteX2" fmla="*/ 1439811 w 1439811"/>
              <a:gd name="connsiteY2" fmla="*/ 914400 h 914400"/>
              <a:gd name="connsiteX3" fmla="*/ 0 w 1439811"/>
              <a:gd name="connsiteY3" fmla="*/ 914400 h 914400"/>
              <a:gd name="connsiteX4" fmla="*/ 0 w 1439811"/>
              <a:gd name="connsiteY4" fmla="*/ 0 h 914400"/>
              <a:gd name="connsiteX0" fmla="*/ 0 w 1439811"/>
              <a:gd name="connsiteY0" fmla="*/ 0 h 914400"/>
              <a:gd name="connsiteX1" fmla="*/ 1439811 w 1439811"/>
              <a:gd name="connsiteY1" fmla="*/ 914400 h 914400"/>
              <a:gd name="connsiteX2" fmla="*/ 0 w 1439811"/>
              <a:gd name="connsiteY2" fmla="*/ 914400 h 914400"/>
              <a:gd name="connsiteX3" fmla="*/ 0 w 1439811"/>
              <a:gd name="connsiteY3" fmla="*/ 0 h 914400"/>
              <a:gd name="connsiteX0" fmla="*/ 0 w 0"/>
              <a:gd name="connsiteY0" fmla="*/ 0 h 914400"/>
              <a:gd name="connsiteX1" fmla="*/ 0 w 0"/>
              <a:gd name="connsiteY1" fmla="*/ 914400 h 914400"/>
              <a:gd name="connsiteX2" fmla="*/ 0 w 0"/>
              <a:gd name="connsiteY2" fmla="*/ 0 h 914400"/>
            </a:gdLst>
            <a:ahLst/>
            <a:cxnLst>
              <a:cxn ang="0">
                <a:pos x="connsiteX0" y="connsiteY0"/>
              </a:cxn>
              <a:cxn ang="0">
                <a:pos x="connsiteX1" y="connsiteY1"/>
              </a:cxn>
              <a:cxn ang="0">
                <a:pos x="connsiteX2" y="connsiteY2"/>
              </a:cxn>
            </a:cxnLst>
            <a:rect l="l" t="t" r="r" b="b"/>
            <a:pathLst>
              <a:path h="914400">
                <a:moveTo>
                  <a:pt x="0" y="0"/>
                </a:moveTo>
                <a:lnTo>
                  <a:pt x="0" y="914400"/>
                </a:lnTo>
                <a:lnTo>
                  <a:pt x="0" y="0"/>
                </a:lnTo>
                <a:close/>
              </a:path>
            </a:pathLst>
          </a:custGeom>
          <a:ln>
            <a:solidFill>
              <a:schemeClr val="accent1"/>
            </a:solidFill>
          </a:ln>
        </p:spPr>
        <p:txBody>
          <a:bodyPr wrap="none" lIns="180000">
            <a:noAutofit/>
          </a:bodyPr>
          <a:lstStyle>
            <a:lvl1pPr>
              <a:defRPr sz="1200"/>
            </a:lvl1pPr>
            <a:lvl2pPr marL="457200" indent="0" defTabSz="0">
              <a:buNone/>
              <a:defRPr sz="1100"/>
            </a:lvl2pPr>
          </a:lstStyle>
          <a:p>
            <a:pPr lvl="0"/>
            <a:r>
              <a:rPr lang="en-US" dirty="0"/>
              <a:t>Month</a:t>
            </a:r>
          </a:p>
          <a:p>
            <a:pPr lvl="1"/>
            <a:r>
              <a:rPr lang="en-GB" dirty="0"/>
              <a:t>Text</a:t>
            </a:r>
          </a:p>
        </p:txBody>
      </p:sp>
      <p:sp>
        <p:nvSpPr>
          <p:cNvPr id="116" name="Text Placeholder 20">
            <a:extLst>
              <a:ext uri="{FF2B5EF4-FFF2-40B4-BE49-F238E27FC236}">
                <a16:creationId xmlns:a16="http://schemas.microsoft.com/office/drawing/2014/main" id="{11BEF613-76A8-4574-AA0C-65D08B205C18}"/>
              </a:ext>
            </a:extLst>
          </p:cNvPr>
          <p:cNvSpPr>
            <a:spLocks noGrp="1"/>
          </p:cNvSpPr>
          <p:nvPr>
            <p:ph type="body" sz="quarter" idx="18" hasCustomPrompt="1"/>
          </p:nvPr>
        </p:nvSpPr>
        <p:spPr>
          <a:xfrm>
            <a:off x="3096789" y="4008408"/>
            <a:ext cx="0" cy="1044000"/>
          </a:xfrm>
          <a:custGeom>
            <a:avLst/>
            <a:gdLst>
              <a:gd name="connsiteX0" fmla="*/ 0 w 1439811"/>
              <a:gd name="connsiteY0" fmla="*/ 0 h 914400"/>
              <a:gd name="connsiteX1" fmla="*/ 1439811 w 1439811"/>
              <a:gd name="connsiteY1" fmla="*/ 0 h 914400"/>
              <a:gd name="connsiteX2" fmla="*/ 1439811 w 1439811"/>
              <a:gd name="connsiteY2" fmla="*/ 914400 h 914400"/>
              <a:gd name="connsiteX3" fmla="*/ 0 w 1439811"/>
              <a:gd name="connsiteY3" fmla="*/ 914400 h 914400"/>
              <a:gd name="connsiteX4" fmla="*/ 0 w 1439811"/>
              <a:gd name="connsiteY4" fmla="*/ 0 h 914400"/>
              <a:gd name="connsiteX0" fmla="*/ 0 w 1439811"/>
              <a:gd name="connsiteY0" fmla="*/ 0 h 914400"/>
              <a:gd name="connsiteX1" fmla="*/ 1439811 w 1439811"/>
              <a:gd name="connsiteY1" fmla="*/ 914400 h 914400"/>
              <a:gd name="connsiteX2" fmla="*/ 0 w 1439811"/>
              <a:gd name="connsiteY2" fmla="*/ 914400 h 914400"/>
              <a:gd name="connsiteX3" fmla="*/ 0 w 1439811"/>
              <a:gd name="connsiteY3" fmla="*/ 0 h 914400"/>
              <a:gd name="connsiteX0" fmla="*/ 0 w 0"/>
              <a:gd name="connsiteY0" fmla="*/ 0 h 914400"/>
              <a:gd name="connsiteX1" fmla="*/ 0 w 0"/>
              <a:gd name="connsiteY1" fmla="*/ 914400 h 914400"/>
              <a:gd name="connsiteX2" fmla="*/ 0 w 0"/>
              <a:gd name="connsiteY2" fmla="*/ 0 h 914400"/>
            </a:gdLst>
            <a:ahLst/>
            <a:cxnLst>
              <a:cxn ang="0">
                <a:pos x="connsiteX0" y="connsiteY0"/>
              </a:cxn>
              <a:cxn ang="0">
                <a:pos x="connsiteX1" y="connsiteY1"/>
              </a:cxn>
              <a:cxn ang="0">
                <a:pos x="connsiteX2" y="connsiteY2"/>
              </a:cxn>
            </a:cxnLst>
            <a:rect l="l" t="t" r="r" b="b"/>
            <a:pathLst>
              <a:path h="914400">
                <a:moveTo>
                  <a:pt x="0" y="0"/>
                </a:moveTo>
                <a:lnTo>
                  <a:pt x="0" y="914400"/>
                </a:lnTo>
                <a:lnTo>
                  <a:pt x="0" y="0"/>
                </a:lnTo>
                <a:close/>
              </a:path>
            </a:pathLst>
          </a:custGeom>
          <a:ln>
            <a:solidFill>
              <a:schemeClr val="accent1"/>
            </a:solidFill>
          </a:ln>
        </p:spPr>
        <p:txBody>
          <a:bodyPr wrap="none" lIns="180000" anchor="b">
            <a:noAutofit/>
          </a:bodyPr>
          <a:lstStyle>
            <a:lvl1pPr>
              <a:defRPr sz="1200"/>
            </a:lvl1pPr>
            <a:lvl2pPr marL="457200" indent="0" defTabSz="0">
              <a:buNone/>
              <a:defRPr sz="1100"/>
            </a:lvl2pPr>
          </a:lstStyle>
          <a:p>
            <a:pPr lvl="0"/>
            <a:r>
              <a:rPr lang="en-US" dirty="0"/>
              <a:t>Month</a:t>
            </a:r>
          </a:p>
          <a:p>
            <a:pPr lvl="1"/>
            <a:r>
              <a:rPr lang="en-GB" dirty="0"/>
              <a:t>Text</a:t>
            </a:r>
          </a:p>
        </p:txBody>
      </p:sp>
      <p:sp>
        <p:nvSpPr>
          <p:cNvPr id="80" name="Text Placeholder 10">
            <a:extLst>
              <a:ext uri="{FF2B5EF4-FFF2-40B4-BE49-F238E27FC236}">
                <a16:creationId xmlns:a16="http://schemas.microsoft.com/office/drawing/2014/main" id="{5E77134E-E93A-4B3A-8A9C-98CD01EC479B}"/>
              </a:ext>
            </a:extLst>
          </p:cNvPr>
          <p:cNvSpPr>
            <a:spLocks noGrp="1"/>
          </p:cNvSpPr>
          <p:nvPr>
            <p:ph type="body" sz="quarter" idx="19" hasCustomPrompt="1"/>
          </p:nvPr>
        </p:nvSpPr>
        <p:spPr>
          <a:xfrm>
            <a:off x="415859" y="1724027"/>
            <a:ext cx="11210400" cy="365125"/>
          </a:xfrm>
          <a:prstGeom prst="rect">
            <a:avLst/>
          </a:prstGeom>
        </p:spPr>
        <p:txBody>
          <a:bodyPr lIns="108000">
            <a:noAutofit/>
          </a:bodyPr>
          <a:lstStyle>
            <a:lvl1pPr marL="0" indent="0">
              <a:buFont typeface="Arial" panose="020B0604020202020204" pitchFamily="34" charset="0"/>
              <a:buNone/>
              <a:defRPr sz="1800" b="1">
                <a:solidFill>
                  <a:srgbClr val="43D596"/>
                </a:solidFill>
              </a:defRPr>
            </a:lvl1pPr>
          </a:lstStyle>
          <a:p>
            <a:pPr lvl="0"/>
            <a:r>
              <a:rPr lang="en-US" dirty="0"/>
              <a:t>Click to add subtitle</a:t>
            </a:r>
            <a:endParaRPr lang="en-GB" dirty="0"/>
          </a:p>
        </p:txBody>
      </p:sp>
      <p:sp>
        <p:nvSpPr>
          <p:cNvPr id="82" name="Text Placeholder 10">
            <a:extLst>
              <a:ext uri="{FF2B5EF4-FFF2-40B4-BE49-F238E27FC236}">
                <a16:creationId xmlns:a16="http://schemas.microsoft.com/office/drawing/2014/main" id="{1FEF3606-2A53-44AB-9E63-1D106F5B8C32}"/>
              </a:ext>
            </a:extLst>
          </p:cNvPr>
          <p:cNvSpPr>
            <a:spLocks noGrp="1" noChangeAspect="1"/>
          </p:cNvSpPr>
          <p:nvPr>
            <p:ph type="body" sz="quarter" idx="21" hasCustomPrompt="1"/>
          </p:nvPr>
        </p:nvSpPr>
        <p:spPr>
          <a:xfrm>
            <a:off x="6547820" y="5061746"/>
            <a:ext cx="180000" cy="180000"/>
          </a:xfrm>
          <a:prstGeom prst="flowChartDecision">
            <a:avLst/>
          </a:prstGeom>
          <a:ln w="38100">
            <a:solidFill>
              <a:schemeClr val="accent2"/>
            </a:solidFill>
          </a:ln>
        </p:spPr>
        <p:txBody>
          <a:bodyPr wrap="none" lIns="396000" anchor="ctr" anchorCtr="0">
            <a:noAutofit/>
          </a:bodyPr>
          <a:lstStyle>
            <a:lvl1pPr marL="0" indent="0">
              <a:buFont typeface="Arial" panose="020B0604020202020204" pitchFamily="34" charset="0"/>
              <a:buNone/>
              <a:defRPr sz="1200"/>
            </a:lvl1pPr>
          </a:lstStyle>
          <a:p>
            <a:pPr lvl="0"/>
            <a:r>
              <a:rPr lang="en-US" dirty="0"/>
              <a:t>Milestone</a:t>
            </a:r>
            <a:endParaRPr lang="en-GB" dirty="0"/>
          </a:p>
        </p:txBody>
      </p:sp>
      <p:sp>
        <p:nvSpPr>
          <p:cNvPr id="84" name="Title Placeholder 1">
            <a:extLst>
              <a:ext uri="{FF2B5EF4-FFF2-40B4-BE49-F238E27FC236}">
                <a16:creationId xmlns:a16="http://schemas.microsoft.com/office/drawing/2014/main" id="{CAEB08AD-0840-4749-9FAB-4B3A9E2D47AC}"/>
              </a:ext>
            </a:extLst>
          </p:cNvPr>
          <p:cNvSpPr>
            <a:spLocks noGrp="1"/>
          </p:cNvSpPr>
          <p:nvPr>
            <p:ph type="title"/>
          </p:nvPr>
        </p:nvSpPr>
        <p:spPr>
          <a:xfrm>
            <a:off x="415859" y="379031"/>
            <a:ext cx="11211930" cy="799529"/>
          </a:xfrm>
          <a:prstGeom prst="rect">
            <a:avLst/>
          </a:prstGeom>
        </p:spPr>
        <p:txBody>
          <a:bodyPr vert="horz" lIns="91440" tIns="45720" rIns="91440" bIns="45720" rtlCol="0" anchor="t">
            <a:normAutofit/>
          </a:bodyPr>
          <a:lstStyle/>
          <a:p>
            <a:r>
              <a:rPr lang="en-US" dirty="0"/>
              <a:t>Click to edit Master title style</a:t>
            </a:r>
            <a:endParaRPr lang="en-GB" dirty="0"/>
          </a:p>
        </p:txBody>
      </p:sp>
    </p:spTree>
    <p:extLst>
      <p:ext uri="{BB962C8B-B14F-4D97-AF65-F5344CB8AC3E}">
        <p14:creationId xmlns:p14="http://schemas.microsoft.com/office/powerpoint/2010/main" val="34358471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Months">
    <p:spTree>
      <p:nvGrpSpPr>
        <p:cNvPr id="1" name=""/>
        <p:cNvGrpSpPr/>
        <p:nvPr/>
      </p:nvGrpSpPr>
      <p:grpSpPr>
        <a:xfrm>
          <a:off x="0" y="0"/>
          <a:ext cx="0" cy="0"/>
          <a:chOff x="0" y="0"/>
          <a:chExt cx="0" cy="0"/>
        </a:xfrm>
      </p:grpSpPr>
      <p:sp>
        <p:nvSpPr>
          <p:cNvPr id="98" name="Rectangle 97">
            <a:extLst>
              <a:ext uri="{FF2B5EF4-FFF2-40B4-BE49-F238E27FC236}">
                <a16:creationId xmlns:a16="http://schemas.microsoft.com/office/drawing/2014/main" id="{F2546EBA-E6E2-4BBD-B344-F713DA0A7CFF}"/>
              </a:ext>
            </a:extLst>
          </p:cNvPr>
          <p:cNvSpPr/>
          <p:nvPr userDrawn="1"/>
        </p:nvSpPr>
        <p:spPr>
          <a:xfrm>
            <a:off x="314401" y="2457453"/>
            <a:ext cx="3801600" cy="3419472"/>
          </a:xfrm>
          <a:prstGeom prst="rect">
            <a:avLst/>
          </a:prstGeom>
          <a:solidFill>
            <a:srgbClr val="E2E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D4B08F0-6119-4178-942E-45A81D5FE121}"/>
              </a:ext>
            </a:extLst>
          </p:cNvPr>
          <p:cNvSpPr/>
          <p:nvPr userDrawn="1"/>
        </p:nvSpPr>
        <p:spPr>
          <a:xfrm>
            <a:off x="4115685" y="2457453"/>
            <a:ext cx="3800648" cy="3419471"/>
          </a:xfrm>
          <a:prstGeom prst="rect">
            <a:avLst/>
          </a:prstGeom>
          <a:solidFill>
            <a:srgbClr val="E2E4E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FC17E93-1FB9-44F9-9CDF-A3B6320B015B}"/>
              </a:ext>
            </a:extLst>
          </p:cNvPr>
          <p:cNvSpPr/>
          <p:nvPr userDrawn="1"/>
        </p:nvSpPr>
        <p:spPr>
          <a:xfrm>
            <a:off x="7916339" y="2457453"/>
            <a:ext cx="3801600" cy="3419471"/>
          </a:xfrm>
          <a:prstGeom prst="rect">
            <a:avLst/>
          </a:prstGeom>
          <a:solidFill>
            <a:srgbClr val="E2E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8">
            <a:extLst>
              <a:ext uri="{FF2B5EF4-FFF2-40B4-BE49-F238E27FC236}">
                <a16:creationId xmlns:a16="http://schemas.microsoft.com/office/drawing/2014/main" id="{841FC071-D2CF-4E23-8B23-6D9E9721C50C}"/>
              </a:ext>
            </a:extLst>
          </p:cNvPr>
          <p:cNvSpPr>
            <a:spLocks noGrp="1"/>
          </p:cNvSpPr>
          <p:nvPr>
            <p:ph type="body" sz="quarter" idx="12" hasCustomPrompt="1"/>
          </p:nvPr>
        </p:nvSpPr>
        <p:spPr>
          <a:xfrm>
            <a:off x="411882" y="5594593"/>
            <a:ext cx="1183311" cy="282380"/>
          </a:xfrm>
        </p:spPr>
        <p:txBody>
          <a:bodyPr lIns="0">
            <a:noAutofit/>
          </a:bodyPr>
          <a:lstStyle>
            <a:lvl1pPr marL="0" indent="0" algn="l">
              <a:buFont typeface="Arial" panose="020B0604020202020204" pitchFamily="34" charset="0"/>
              <a:buNone/>
              <a:defRPr sz="1500" b="1">
                <a:solidFill>
                  <a:schemeClr val="accent1"/>
                </a:solidFill>
              </a:defRPr>
            </a:lvl1pPr>
          </a:lstStyle>
          <a:p>
            <a:pPr lvl="0"/>
            <a:r>
              <a:rPr lang="en-US" dirty="0"/>
              <a:t>MONTH 1</a:t>
            </a:r>
            <a:endParaRPr lang="en-GB" dirty="0"/>
          </a:p>
        </p:txBody>
      </p:sp>
      <p:cxnSp>
        <p:nvCxnSpPr>
          <p:cNvPr id="6" name="Straight Connector 5">
            <a:extLst>
              <a:ext uri="{FF2B5EF4-FFF2-40B4-BE49-F238E27FC236}">
                <a16:creationId xmlns:a16="http://schemas.microsoft.com/office/drawing/2014/main" id="{305578BD-869D-473D-A047-ED0C2E7EC843}"/>
              </a:ext>
            </a:extLst>
          </p:cNvPr>
          <p:cNvCxnSpPr>
            <a:cxnSpLocks/>
          </p:cNvCxnSpPr>
          <p:nvPr userDrawn="1"/>
        </p:nvCxnSpPr>
        <p:spPr>
          <a:xfrm>
            <a:off x="0" y="4010119"/>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C8A62DB2-5AB6-4385-A508-B68393E2F7F6}"/>
              </a:ext>
            </a:extLst>
          </p:cNvPr>
          <p:cNvSpPr/>
          <p:nvPr userDrawn="1"/>
        </p:nvSpPr>
        <p:spPr>
          <a:xfrm>
            <a:off x="412543" y="3974119"/>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5AC654F9-5542-40AA-86B3-B359FFBCAAE5}"/>
              </a:ext>
            </a:extLst>
          </p:cNvPr>
          <p:cNvSpPr/>
          <p:nvPr userDrawn="1"/>
        </p:nvSpPr>
        <p:spPr>
          <a:xfrm>
            <a:off x="731262"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624073C4-6D7A-4051-9D34-B9F01B8DAE51}"/>
              </a:ext>
            </a:extLst>
          </p:cNvPr>
          <p:cNvSpPr/>
          <p:nvPr userDrawn="1"/>
        </p:nvSpPr>
        <p:spPr>
          <a:xfrm>
            <a:off x="1049981"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408F2F98-0DF5-4CB1-B291-4D6F96EEC7D7}"/>
              </a:ext>
            </a:extLst>
          </p:cNvPr>
          <p:cNvSpPr/>
          <p:nvPr userDrawn="1"/>
        </p:nvSpPr>
        <p:spPr>
          <a:xfrm>
            <a:off x="1368700"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283E8AEF-C942-4623-8817-447A9BCF8E1E}"/>
              </a:ext>
            </a:extLst>
          </p:cNvPr>
          <p:cNvSpPr/>
          <p:nvPr userDrawn="1"/>
        </p:nvSpPr>
        <p:spPr>
          <a:xfrm>
            <a:off x="1687419"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6ACF973F-9653-4CD6-8FD5-CE37B87E1DD4}"/>
              </a:ext>
            </a:extLst>
          </p:cNvPr>
          <p:cNvSpPr/>
          <p:nvPr userDrawn="1"/>
        </p:nvSpPr>
        <p:spPr>
          <a:xfrm>
            <a:off x="2006138"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00D52063-E1ED-4BE8-925B-359AABDC55D6}"/>
              </a:ext>
            </a:extLst>
          </p:cNvPr>
          <p:cNvSpPr/>
          <p:nvPr userDrawn="1"/>
        </p:nvSpPr>
        <p:spPr>
          <a:xfrm>
            <a:off x="2324857"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4B58F949-B0AB-4A7D-B45D-10BA1977DE63}"/>
              </a:ext>
            </a:extLst>
          </p:cNvPr>
          <p:cNvSpPr/>
          <p:nvPr userDrawn="1"/>
        </p:nvSpPr>
        <p:spPr>
          <a:xfrm>
            <a:off x="2643576"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EE03EC06-9025-4680-87B5-9561926D08B3}"/>
              </a:ext>
            </a:extLst>
          </p:cNvPr>
          <p:cNvSpPr/>
          <p:nvPr userDrawn="1"/>
        </p:nvSpPr>
        <p:spPr>
          <a:xfrm>
            <a:off x="2962295"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697A66FE-DA17-405E-8FB1-EAC79B979157}"/>
              </a:ext>
            </a:extLst>
          </p:cNvPr>
          <p:cNvSpPr/>
          <p:nvPr userDrawn="1"/>
        </p:nvSpPr>
        <p:spPr>
          <a:xfrm>
            <a:off x="3281014"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5BEF9A5B-8EDA-42C5-ACD1-6575EE63A2F1}"/>
              </a:ext>
            </a:extLst>
          </p:cNvPr>
          <p:cNvSpPr/>
          <p:nvPr userDrawn="1"/>
        </p:nvSpPr>
        <p:spPr>
          <a:xfrm>
            <a:off x="3599733"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C5BDEB5D-E3CB-4A04-8BD7-AA1B906480C2}"/>
              </a:ext>
            </a:extLst>
          </p:cNvPr>
          <p:cNvSpPr/>
          <p:nvPr userDrawn="1"/>
        </p:nvSpPr>
        <p:spPr>
          <a:xfrm>
            <a:off x="4237171" y="3974119"/>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7913B22D-48C5-4E29-A955-B0433B9B7EE1}"/>
              </a:ext>
            </a:extLst>
          </p:cNvPr>
          <p:cNvSpPr/>
          <p:nvPr userDrawn="1"/>
        </p:nvSpPr>
        <p:spPr>
          <a:xfrm>
            <a:off x="3918452"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1BAF4F66-D942-4C97-8763-90BF1E7D27B0}"/>
              </a:ext>
            </a:extLst>
          </p:cNvPr>
          <p:cNvSpPr/>
          <p:nvPr userDrawn="1"/>
        </p:nvSpPr>
        <p:spPr>
          <a:xfrm>
            <a:off x="4555890"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BB8245B6-F696-4937-BC54-132523FC6092}"/>
              </a:ext>
            </a:extLst>
          </p:cNvPr>
          <p:cNvSpPr/>
          <p:nvPr userDrawn="1"/>
        </p:nvSpPr>
        <p:spPr>
          <a:xfrm>
            <a:off x="4874609"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F59F2EAD-F83E-450D-AACC-66AC5AFDBC1F}"/>
              </a:ext>
            </a:extLst>
          </p:cNvPr>
          <p:cNvSpPr/>
          <p:nvPr userDrawn="1"/>
        </p:nvSpPr>
        <p:spPr>
          <a:xfrm>
            <a:off x="5193328"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9A4C25DA-8004-490A-B6BA-28EA3C8799B2}"/>
              </a:ext>
            </a:extLst>
          </p:cNvPr>
          <p:cNvSpPr/>
          <p:nvPr userDrawn="1"/>
        </p:nvSpPr>
        <p:spPr>
          <a:xfrm>
            <a:off x="5512047"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565E05BD-BF0A-41CE-B95E-4A6711A5A0AB}"/>
              </a:ext>
            </a:extLst>
          </p:cNvPr>
          <p:cNvSpPr/>
          <p:nvPr userDrawn="1"/>
        </p:nvSpPr>
        <p:spPr>
          <a:xfrm>
            <a:off x="5830766"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3C83507D-FFE4-44B0-9728-C27EB3265A33}"/>
              </a:ext>
            </a:extLst>
          </p:cNvPr>
          <p:cNvSpPr/>
          <p:nvPr userDrawn="1"/>
        </p:nvSpPr>
        <p:spPr>
          <a:xfrm>
            <a:off x="6149485"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C8CB8CA3-0865-46E1-991E-256A74203576}"/>
              </a:ext>
            </a:extLst>
          </p:cNvPr>
          <p:cNvSpPr/>
          <p:nvPr userDrawn="1"/>
        </p:nvSpPr>
        <p:spPr>
          <a:xfrm>
            <a:off x="6468204"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953B89D2-B8AF-45E7-B283-E0208801F640}"/>
              </a:ext>
            </a:extLst>
          </p:cNvPr>
          <p:cNvSpPr/>
          <p:nvPr userDrawn="1"/>
        </p:nvSpPr>
        <p:spPr>
          <a:xfrm>
            <a:off x="6786923"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6C87118A-4D35-4C3C-9F1D-2E792ED7E291}"/>
              </a:ext>
            </a:extLst>
          </p:cNvPr>
          <p:cNvSpPr/>
          <p:nvPr userDrawn="1"/>
        </p:nvSpPr>
        <p:spPr>
          <a:xfrm>
            <a:off x="7105642"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52641FB9-DBD5-43F5-8403-FFFB9DDB79BC}"/>
              </a:ext>
            </a:extLst>
          </p:cNvPr>
          <p:cNvSpPr/>
          <p:nvPr userDrawn="1"/>
        </p:nvSpPr>
        <p:spPr>
          <a:xfrm>
            <a:off x="7424361"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5A9B2000-A8D2-4919-997A-C1FAB987A77C}"/>
              </a:ext>
            </a:extLst>
          </p:cNvPr>
          <p:cNvSpPr/>
          <p:nvPr userDrawn="1"/>
        </p:nvSpPr>
        <p:spPr>
          <a:xfrm>
            <a:off x="7743080"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C9FB14F2-01E0-4FE9-9DFF-9CC36A7CAAD5}"/>
              </a:ext>
            </a:extLst>
          </p:cNvPr>
          <p:cNvSpPr/>
          <p:nvPr userDrawn="1"/>
        </p:nvSpPr>
        <p:spPr>
          <a:xfrm>
            <a:off x="8061799" y="3974119"/>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6E054495-7871-4F7E-8888-1337467B5B0F}"/>
              </a:ext>
            </a:extLst>
          </p:cNvPr>
          <p:cNvSpPr/>
          <p:nvPr userDrawn="1"/>
        </p:nvSpPr>
        <p:spPr>
          <a:xfrm>
            <a:off x="8699237"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920A486A-1D72-412E-A6FB-D898FAB94A0B}"/>
              </a:ext>
            </a:extLst>
          </p:cNvPr>
          <p:cNvSpPr/>
          <p:nvPr userDrawn="1"/>
        </p:nvSpPr>
        <p:spPr>
          <a:xfrm>
            <a:off x="10292832"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AE37D805-7179-4DE4-B69B-F2F52ABC4C38}"/>
              </a:ext>
            </a:extLst>
          </p:cNvPr>
          <p:cNvSpPr/>
          <p:nvPr userDrawn="1"/>
        </p:nvSpPr>
        <p:spPr>
          <a:xfrm>
            <a:off x="9336675"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7E5FFC55-6C84-4A5B-801B-744537D9AB60}"/>
              </a:ext>
            </a:extLst>
          </p:cNvPr>
          <p:cNvSpPr/>
          <p:nvPr userDrawn="1"/>
        </p:nvSpPr>
        <p:spPr>
          <a:xfrm>
            <a:off x="8380518"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F83E021E-11DD-41D7-892D-3906C7085171}"/>
              </a:ext>
            </a:extLst>
          </p:cNvPr>
          <p:cNvSpPr/>
          <p:nvPr userDrawn="1"/>
        </p:nvSpPr>
        <p:spPr>
          <a:xfrm>
            <a:off x="9017956"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BBC59340-08F4-4E62-A744-540BB1E73EF1}"/>
              </a:ext>
            </a:extLst>
          </p:cNvPr>
          <p:cNvSpPr/>
          <p:nvPr userDrawn="1"/>
        </p:nvSpPr>
        <p:spPr>
          <a:xfrm>
            <a:off x="9655394"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a:extLst>
              <a:ext uri="{FF2B5EF4-FFF2-40B4-BE49-F238E27FC236}">
                <a16:creationId xmlns:a16="http://schemas.microsoft.com/office/drawing/2014/main" id="{B42779A3-CB6A-4902-BCE9-425BA1B8E726}"/>
              </a:ext>
            </a:extLst>
          </p:cNvPr>
          <p:cNvSpPr/>
          <p:nvPr userDrawn="1"/>
        </p:nvSpPr>
        <p:spPr>
          <a:xfrm>
            <a:off x="10611551"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a:extLst>
              <a:ext uri="{FF2B5EF4-FFF2-40B4-BE49-F238E27FC236}">
                <a16:creationId xmlns:a16="http://schemas.microsoft.com/office/drawing/2014/main" id="{D475E297-321A-4F5A-A33C-D539555A549E}"/>
              </a:ext>
            </a:extLst>
          </p:cNvPr>
          <p:cNvSpPr/>
          <p:nvPr userDrawn="1"/>
        </p:nvSpPr>
        <p:spPr>
          <a:xfrm>
            <a:off x="9974113"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a:extLst>
              <a:ext uri="{FF2B5EF4-FFF2-40B4-BE49-F238E27FC236}">
                <a16:creationId xmlns:a16="http://schemas.microsoft.com/office/drawing/2014/main" id="{077D5097-0B6F-4651-BC8A-7818C610FEAA}"/>
              </a:ext>
            </a:extLst>
          </p:cNvPr>
          <p:cNvSpPr/>
          <p:nvPr userDrawn="1"/>
        </p:nvSpPr>
        <p:spPr>
          <a:xfrm>
            <a:off x="10930270"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a:extLst>
              <a:ext uri="{FF2B5EF4-FFF2-40B4-BE49-F238E27FC236}">
                <a16:creationId xmlns:a16="http://schemas.microsoft.com/office/drawing/2014/main" id="{86CED819-7931-4BF1-A8CC-38082012A381}"/>
              </a:ext>
            </a:extLst>
          </p:cNvPr>
          <p:cNvSpPr/>
          <p:nvPr userDrawn="1"/>
        </p:nvSpPr>
        <p:spPr>
          <a:xfrm>
            <a:off x="11567720"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a:extLst>
              <a:ext uri="{FF2B5EF4-FFF2-40B4-BE49-F238E27FC236}">
                <a16:creationId xmlns:a16="http://schemas.microsoft.com/office/drawing/2014/main" id="{591802E4-354C-41F2-A4F4-02CA7E2A3671}"/>
              </a:ext>
            </a:extLst>
          </p:cNvPr>
          <p:cNvSpPr/>
          <p:nvPr userDrawn="1"/>
        </p:nvSpPr>
        <p:spPr>
          <a:xfrm>
            <a:off x="11248989"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Text Placeholder 8">
            <a:extLst>
              <a:ext uri="{FF2B5EF4-FFF2-40B4-BE49-F238E27FC236}">
                <a16:creationId xmlns:a16="http://schemas.microsoft.com/office/drawing/2014/main" id="{CC64B8CF-4868-41DB-9530-94866E397ADB}"/>
              </a:ext>
            </a:extLst>
          </p:cNvPr>
          <p:cNvSpPr>
            <a:spLocks noGrp="1"/>
          </p:cNvSpPr>
          <p:nvPr userDrawn="1">
            <p:ph type="body" sz="quarter" idx="13" hasCustomPrompt="1"/>
          </p:nvPr>
        </p:nvSpPr>
        <p:spPr>
          <a:xfrm>
            <a:off x="4237170" y="5594593"/>
            <a:ext cx="1183311" cy="282380"/>
          </a:xfrm>
        </p:spPr>
        <p:txBody>
          <a:bodyPr lIns="0">
            <a:noAutofit/>
          </a:bodyPr>
          <a:lstStyle>
            <a:lvl1pPr marL="0" indent="0" algn="l">
              <a:buFont typeface="Arial" panose="020B0604020202020204" pitchFamily="34" charset="0"/>
              <a:buNone/>
              <a:defRPr sz="1500" b="1">
                <a:solidFill>
                  <a:schemeClr val="accent1"/>
                </a:solidFill>
              </a:defRPr>
            </a:lvl1pPr>
          </a:lstStyle>
          <a:p>
            <a:pPr lvl="0"/>
            <a:r>
              <a:rPr lang="en-US" dirty="0"/>
              <a:t>MONTH 2</a:t>
            </a:r>
            <a:endParaRPr lang="en-GB" dirty="0"/>
          </a:p>
        </p:txBody>
      </p:sp>
      <p:sp>
        <p:nvSpPr>
          <p:cNvPr id="137" name="Text Placeholder 8">
            <a:extLst>
              <a:ext uri="{FF2B5EF4-FFF2-40B4-BE49-F238E27FC236}">
                <a16:creationId xmlns:a16="http://schemas.microsoft.com/office/drawing/2014/main" id="{64AED8E5-82E6-4F6C-8410-A46F992E055E}"/>
              </a:ext>
            </a:extLst>
          </p:cNvPr>
          <p:cNvSpPr>
            <a:spLocks noGrp="1"/>
          </p:cNvSpPr>
          <p:nvPr userDrawn="1">
            <p:ph type="body" sz="quarter" idx="14" hasCustomPrompt="1"/>
          </p:nvPr>
        </p:nvSpPr>
        <p:spPr>
          <a:xfrm>
            <a:off x="8061798" y="5594593"/>
            <a:ext cx="1183311" cy="282380"/>
          </a:xfrm>
        </p:spPr>
        <p:txBody>
          <a:bodyPr lIns="0">
            <a:noAutofit/>
          </a:bodyPr>
          <a:lstStyle>
            <a:lvl1pPr marL="0" indent="0" algn="l">
              <a:buFont typeface="Arial" panose="020B0604020202020204" pitchFamily="34" charset="0"/>
              <a:buNone/>
              <a:defRPr sz="1500" b="1">
                <a:solidFill>
                  <a:schemeClr val="accent1"/>
                </a:solidFill>
              </a:defRPr>
            </a:lvl1pPr>
          </a:lstStyle>
          <a:p>
            <a:pPr lvl="0"/>
            <a:r>
              <a:rPr lang="en-US" dirty="0"/>
              <a:t>MONTH 3</a:t>
            </a:r>
            <a:endParaRPr lang="en-GB" dirty="0"/>
          </a:p>
        </p:txBody>
      </p:sp>
      <p:sp>
        <p:nvSpPr>
          <p:cNvPr id="21" name="Text Placeholder 20">
            <a:extLst>
              <a:ext uri="{FF2B5EF4-FFF2-40B4-BE49-F238E27FC236}">
                <a16:creationId xmlns:a16="http://schemas.microsoft.com/office/drawing/2014/main" id="{F53B4AF6-920F-45C7-8742-93B5CBCD66AF}"/>
              </a:ext>
            </a:extLst>
          </p:cNvPr>
          <p:cNvSpPr>
            <a:spLocks noGrp="1"/>
          </p:cNvSpPr>
          <p:nvPr>
            <p:ph type="body" sz="quarter" idx="17" hasCustomPrompt="1"/>
          </p:nvPr>
        </p:nvSpPr>
        <p:spPr>
          <a:xfrm>
            <a:off x="1082156" y="2965464"/>
            <a:ext cx="0" cy="1044000"/>
          </a:xfrm>
          <a:custGeom>
            <a:avLst/>
            <a:gdLst>
              <a:gd name="connsiteX0" fmla="*/ 0 w 1439811"/>
              <a:gd name="connsiteY0" fmla="*/ 0 h 914400"/>
              <a:gd name="connsiteX1" fmla="*/ 1439811 w 1439811"/>
              <a:gd name="connsiteY1" fmla="*/ 0 h 914400"/>
              <a:gd name="connsiteX2" fmla="*/ 1439811 w 1439811"/>
              <a:gd name="connsiteY2" fmla="*/ 914400 h 914400"/>
              <a:gd name="connsiteX3" fmla="*/ 0 w 1439811"/>
              <a:gd name="connsiteY3" fmla="*/ 914400 h 914400"/>
              <a:gd name="connsiteX4" fmla="*/ 0 w 1439811"/>
              <a:gd name="connsiteY4" fmla="*/ 0 h 914400"/>
              <a:gd name="connsiteX0" fmla="*/ 0 w 1439811"/>
              <a:gd name="connsiteY0" fmla="*/ 0 h 914400"/>
              <a:gd name="connsiteX1" fmla="*/ 1439811 w 1439811"/>
              <a:gd name="connsiteY1" fmla="*/ 914400 h 914400"/>
              <a:gd name="connsiteX2" fmla="*/ 0 w 1439811"/>
              <a:gd name="connsiteY2" fmla="*/ 914400 h 914400"/>
              <a:gd name="connsiteX3" fmla="*/ 0 w 1439811"/>
              <a:gd name="connsiteY3" fmla="*/ 0 h 914400"/>
              <a:gd name="connsiteX0" fmla="*/ 0 w 0"/>
              <a:gd name="connsiteY0" fmla="*/ 0 h 914400"/>
              <a:gd name="connsiteX1" fmla="*/ 0 w 0"/>
              <a:gd name="connsiteY1" fmla="*/ 914400 h 914400"/>
              <a:gd name="connsiteX2" fmla="*/ 0 w 0"/>
              <a:gd name="connsiteY2" fmla="*/ 0 h 914400"/>
            </a:gdLst>
            <a:ahLst/>
            <a:cxnLst>
              <a:cxn ang="0">
                <a:pos x="connsiteX0" y="connsiteY0"/>
              </a:cxn>
              <a:cxn ang="0">
                <a:pos x="connsiteX1" y="connsiteY1"/>
              </a:cxn>
              <a:cxn ang="0">
                <a:pos x="connsiteX2" y="connsiteY2"/>
              </a:cxn>
            </a:cxnLst>
            <a:rect l="l" t="t" r="r" b="b"/>
            <a:pathLst>
              <a:path h="914400">
                <a:moveTo>
                  <a:pt x="0" y="0"/>
                </a:moveTo>
                <a:lnTo>
                  <a:pt x="0" y="914400"/>
                </a:lnTo>
                <a:lnTo>
                  <a:pt x="0" y="0"/>
                </a:lnTo>
                <a:close/>
              </a:path>
            </a:pathLst>
          </a:custGeom>
          <a:ln>
            <a:solidFill>
              <a:schemeClr val="accent1"/>
            </a:solidFill>
          </a:ln>
        </p:spPr>
        <p:txBody>
          <a:bodyPr wrap="none" lIns="180000">
            <a:noAutofit/>
          </a:bodyPr>
          <a:lstStyle>
            <a:lvl1pPr>
              <a:defRPr sz="1200"/>
            </a:lvl1pPr>
            <a:lvl2pPr marL="457200" indent="0" defTabSz="0">
              <a:buNone/>
              <a:defRPr sz="1100"/>
            </a:lvl2pPr>
          </a:lstStyle>
          <a:p>
            <a:pPr lvl="0"/>
            <a:r>
              <a:rPr lang="en-US" dirty="0"/>
              <a:t>Week#</a:t>
            </a:r>
          </a:p>
          <a:p>
            <a:pPr lvl="1"/>
            <a:r>
              <a:rPr lang="en-GB" dirty="0"/>
              <a:t>Text</a:t>
            </a:r>
          </a:p>
        </p:txBody>
      </p:sp>
      <p:sp>
        <p:nvSpPr>
          <p:cNvPr id="116" name="Text Placeholder 20">
            <a:extLst>
              <a:ext uri="{FF2B5EF4-FFF2-40B4-BE49-F238E27FC236}">
                <a16:creationId xmlns:a16="http://schemas.microsoft.com/office/drawing/2014/main" id="{11BEF613-76A8-4574-AA0C-65D08B205C18}"/>
              </a:ext>
            </a:extLst>
          </p:cNvPr>
          <p:cNvSpPr>
            <a:spLocks noGrp="1"/>
          </p:cNvSpPr>
          <p:nvPr>
            <p:ph type="body" sz="quarter" idx="18" hasCustomPrompt="1"/>
          </p:nvPr>
        </p:nvSpPr>
        <p:spPr>
          <a:xfrm>
            <a:off x="4594769" y="4008408"/>
            <a:ext cx="0" cy="1044000"/>
          </a:xfrm>
          <a:custGeom>
            <a:avLst/>
            <a:gdLst>
              <a:gd name="connsiteX0" fmla="*/ 0 w 1439811"/>
              <a:gd name="connsiteY0" fmla="*/ 0 h 914400"/>
              <a:gd name="connsiteX1" fmla="*/ 1439811 w 1439811"/>
              <a:gd name="connsiteY1" fmla="*/ 0 h 914400"/>
              <a:gd name="connsiteX2" fmla="*/ 1439811 w 1439811"/>
              <a:gd name="connsiteY2" fmla="*/ 914400 h 914400"/>
              <a:gd name="connsiteX3" fmla="*/ 0 w 1439811"/>
              <a:gd name="connsiteY3" fmla="*/ 914400 h 914400"/>
              <a:gd name="connsiteX4" fmla="*/ 0 w 1439811"/>
              <a:gd name="connsiteY4" fmla="*/ 0 h 914400"/>
              <a:gd name="connsiteX0" fmla="*/ 0 w 1439811"/>
              <a:gd name="connsiteY0" fmla="*/ 0 h 914400"/>
              <a:gd name="connsiteX1" fmla="*/ 1439811 w 1439811"/>
              <a:gd name="connsiteY1" fmla="*/ 914400 h 914400"/>
              <a:gd name="connsiteX2" fmla="*/ 0 w 1439811"/>
              <a:gd name="connsiteY2" fmla="*/ 914400 h 914400"/>
              <a:gd name="connsiteX3" fmla="*/ 0 w 1439811"/>
              <a:gd name="connsiteY3" fmla="*/ 0 h 914400"/>
              <a:gd name="connsiteX0" fmla="*/ 0 w 0"/>
              <a:gd name="connsiteY0" fmla="*/ 0 h 914400"/>
              <a:gd name="connsiteX1" fmla="*/ 0 w 0"/>
              <a:gd name="connsiteY1" fmla="*/ 914400 h 914400"/>
              <a:gd name="connsiteX2" fmla="*/ 0 w 0"/>
              <a:gd name="connsiteY2" fmla="*/ 0 h 914400"/>
            </a:gdLst>
            <a:ahLst/>
            <a:cxnLst>
              <a:cxn ang="0">
                <a:pos x="connsiteX0" y="connsiteY0"/>
              </a:cxn>
              <a:cxn ang="0">
                <a:pos x="connsiteX1" y="connsiteY1"/>
              </a:cxn>
              <a:cxn ang="0">
                <a:pos x="connsiteX2" y="connsiteY2"/>
              </a:cxn>
            </a:cxnLst>
            <a:rect l="l" t="t" r="r" b="b"/>
            <a:pathLst>
              <a:path h="914400">
                <a:moveTo>
                  <a:pt x="0" y="0"/>
                </a:moveTo>
                <a:lnTo>
                  <a:pt x="0" y="914400"/>
                </a:lnTo>
                <a:lnTo>
                  <a:pt x="0" y="0"/>
                </a:lnTo>
                <a:close/>
              </a:path>
            </a:pathLst>
          </a:custGeom>
          <a:ln>
            <a:solidFill>
              <a:schemeClr val="accent1"/>
            </a:solidFill>
          </a:ln>
        </p:spPr>
        <p:txBody>
          <a:bodyPr wrap="none" lIns="180000" anchor="b">
            <a:noAutofit/>
          </a:bodyPr>
          <a:lstStyle>
            <a:lvl1pPr>
              <a:defRPr sz="1200"/>
            </a:lvl1pPr>
            <a:lvl2pPr marL="457200" indent="0" defTabSz="0">
              <a:buNone/>
              <a:defRPr sz="1100"/>
            </a:lvl2pPr>
          </a:lstStyle>
          <a:p>
            <a:pPr lvl="0"/>
            <a:r>
              <a:rPr lang="en-US" dirty="0"/>
              <a:t>Week#</a:t>
            </a:r>
          </a:p>
          <a:p>
            <a:pPr lvl="1"/>
            <a:r>
              <a:rPr lang="en-GB" dirty="0"/>
              <a:t>Text</a:t>
            </a:r>
          </a:p>
        </p:txBody>
      </p:sp>
      <p:sp>
        <p:nvSpPr>
          <p:cNvPr id="65" name="Text Placeholder 10">
            <a:extLst>
              <a:ext uri="{FF2B5EF4-FFF2-40B4-BE49-F238E27FC236}">
                <a16:creationId xmlns:a16="http://schemas.microsoft.com/office/drawing/2014/main" id="{37095B26-6982-458F-8E70-7DC035A570C8}"/>
              </a:ext>
            </a:extLst>
          </p:cNvPr>
          <p:cNvSpPr>
            <a:spLocks noGrp="1"/>
          </p:cNvSpPr>
          <p:nvPr>
            <p:ph type="body" sz="quarter" idx="19" hasCustomPrompt="1"/>
          </p:nvPr>
        </p:nvSpPr>
        <p:spPr>
          <a:xfrm>
            <a:off x="415859" y="1724027"/>
            <a:ext cx="11210400" cy="365125"/>
          </a:xfrm>
          <a:prstGeom prst="rect">
            <a:avLst/>
          </a:prstGeom>
        </p:spPr>
        <p:txBody>
          <a:bodyPr lIns="108000">
            <a:noAutofit/>
          </a:bodyPr>
          <a:lstStyle>
            <a:lvl1pPr marL="0" indent="0">
              <a:buFont typeface="Arial" panose="020B0604020202020204" pitchFamily="34" charset="0"/>
              <a:buNone/>
              <a:defRPr sz="1800" b="1">
                <a:solidFill>
                  <a:srgbClr val="43D596"/>
                </a:solidFill>
              </a:defRPr>
            </a:lvl1pPr>
          </a:lstStyle>
          <a:p>
            <a:pPr lvl="0"/>
            <a:r>
              <a:rPr lang="en-US" dirty="0"/>
              <a:t>Click to add subtitle</a:t>
            </a:r>
            <a:endParaRPr lang="en-GB" dirty="0"/>
          </a:p>
        </p:txBody>
      </p:sp>
      <p:sp>
        <p:nvSpPr>
          <p:cNvPr id="11" name="Text Placeholder 10">
            <a:extLst>
              <a:ext uri="{FF2B5EF4-FFF2-40B4-BE49-F238E27FC236}">
                <a16:creationId xmlns:a16="http://schemas.microsoft.com/office/drawing/2014/main" id="{C0EFAE9E-BB7C-445D-82FD-CFDFFD80F36F}"/>
              </a:ext>
            </a:extLst>
          </p:cNvPr>
          <p:cNvSpPr>
            <a:spLocks noGrp="1" noChangeAspect="1"/>
          </p:cNvSpPr>
          <p:nvPr>
            <p:ph type="body" sz="quarter" idx="21" hasCustomPrompt="1"/>
          </p:nvPr>
        </p:nvSpPr>
        <p:spPr>
          <a:xfrm>
            <a:off x="6547820" y="5061746"/>
            <a:ext cx="180000" cy="180000"/>
          </a:xfrm>
          <a:prstGeom prst="flowChartDecision">
            <a:avLst/>
          </a:prstGeom>
          <a:ln w="38100">
            <a:solidFill>
              <a:schemeClr val="accent2"/>
            </a:solidFill>
          </a:ln>
        </p:spPr>
        <p:txBody>
          <a:bodyPr wrap="none" lIns="396000" anchor="ctr" anchorCtr="0">
            <a:noAutofit/>
          </a:bodyPr>
          <a:lstStyle>
            <a:lvl1pPr marL="0" indent="0">
              <a:buFont typeface="Arial" panose="020B0604020202020204" pitchFamily="34" charset="0"/>
              <a:buNone/>
              <a:defRPr sz="1200"/>
            </a:lvl1pPr>
          </a:lstStyle>
          <a:p>
            <a:pPr lvl="0"/>
            <a:r>
              <a:rPr lang="en-US" dirty="0"/>
              <a:t>Milestone</a:t>
            </a:r>
            <a:endParaRPr lang="en-GB" dirty="0"/>
          </a:p>
        </p:txBody>
      </p:sp>
      <p:sp>
        <p:nvSpPr>
          <p:cNvPr id="53" name="Title Placeholder 1">
            <a:extLst>
              <a:ext uri="{FF2B5EF4-FFF2-40B4-BE49-F238E27FC236}">
                <a16:creationId xmlns:a16="http://schemas.microsoft.com/office/drawing/2014/main" id="{F4B10168-B697-364C-AB98-393C19368392}"/>
              </a:ext>
            </a:extLst>
          </p:cNvPr>
          <p:cNvSpPr>
            <a:spLocks noGrp="1"/>
          </p:cNvSpPr>
          <p:nvPr>
            <p:ph type="title"/>
          </p:nvPr>
        </p:nvSpPr>
        <p:spPr>
          <a:xfrm>
            <a:off x="415859" y="379031"/>
            <a:ext cx="11211930" cy="799529"/>
          </a:xfrm>
          <a:prstGeom prst="rect">
            <a:avLst/>
          </a:prstGeom>
        </p:spPr>
        <p:txBody>
          <a:bodyPr vert="horz" lIns="91440" tIns="45720" rIns="91440" bIns="45720" rtlCol="0" anchor="t">
            <a:normAutofit/>
          </a:bodyPr>
          <a:lstStyle/>
          <a:p>
            <a:r>
              <a:rPr lang="en-US" dirty="0"/>
              <a:t>Click to edit Master title style</a:t>
            </a:r>
            <a:endParaRPr lang="en-GB" dirty="0"/>
          </a:p>
        </p:txBody>
      </p:sp>
    </p:spTree>
    <p:extLst>
      <p:ext uri="{BB962C8B-B14F-4D97-AF65-F5344CB8AC3E}">
        <p14:creationId xmlns:p14="http://schemas.microsoft.com/office/powerpoint/2010/main" val="25747379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Months">
    <p:spTree>
      <p:nvGrpSpPr>
        <p:cNvPr id="1" name=""/>
        <p:cNvGrpSpPr/>
        <p:nvPr/>
      </p:nvGrpSpPr>
      <p:grpSpPr>
        <a:xfrm>
          <a:off x="0" y="0"/>
          <a:ext cx="0" cy="0"/>
          <a:chOff x="0" y="0"/>
          <a:chExt cx="0" cy="0"/>
        </a:xfrm>
      </p:grpSpPr>
      <p:sp>
        <p:nvSpPr>
          <p:cNvPr id="98" name="Rectangle 97">
            <a:extLst>
              <a:ext uri="{FF2B5EF4-FFF2-40B4-BE49-F238E27FC236}">
                <a16:creationId xmlns:a16="http://schemas.microsoft.com/office/drawing/2014/main" id="{F2546EBA-E6E2-4BBD-B344-F713DA0A7CFF}"/>
              </a:ext>
            </a:extLst>
          </p:cNvPr>
          <p:cNvSpPr/>
          <p:nvPr userDrawn="1"/>
        </p:nvSpPr>
        <p:spPr>
          <a:xfrm>
            <a:off x="337453" y="2457453"/>
            <a:ext cx="2855052" cy="3419472"/>
          </a:xfrm>
          <a:prstGeom prst="rect">
            <a:avLst/>
          </a:prstGeom>
          <a:solidFill>
            <a:srgbClr val="E2E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D4B08F0-6119-4178-942E-45A81D5FE121}"/>
              </a:ext>
            </a:extLst>
          </p:cNvPr>
          <p:cNvSpPr/>
          <p:nvPr userDrawn="1"/>
        </p:nvSpPr>
        <p:spPr>
          <a:xfrm>
            <a:off x="3178598" y="2457453"/>
            <a:ext cx="2833023" cy="3419471"/>
          </a:xfrm>
          <a:prstGeom prst="rect">
            <a:avLst/>
          </a:prstGeom>
          <a:solidFill>
            <a:srgbClr val="E2E4E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FC17E93-1FB9-44F9-9CDF-A3B6320B015B}"/>
              </a:ext>
            </a:extLst>
          </p:cNvPr>
          <p:cNvSpPr/>
          <p:nvPr userDrawn="1"/>
        </p:nvSpPr>
        <p:spPr>
          <a:xfrm>
            <a:off x="6011623" y="2457453"/>
            <a:ext cx="2862032" cy="3419471"/>
          </a:xfrm>
          <a:prstGeom prst="rect">
            <a:avLst/>
          </a:prstGeom>
          <a:solidFill>
            <a:srgbClr val="E2E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ED17C30-2C10-4A26-90EC-65FB2B125972}"/>
              </a:ext>
            </a:extLst>
          </p:cNvPr>
          <p:cNvSpPr/>
          <p:nvPr userDrawn="1"/>
        </p:nvSpPr>
        <p:spPr>
          <a:xfrm>
            <a:off x="8873656" y="2457453"/>
            <a:ext cx="2923187" cy="3419471"/>
          </a:xfrm>
          <a:prstGeom prst="rect">
            <a:avLst/>
          </a:prstGeom>
          <a:solidFill>
            <a:srgbClr val="E2E4E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8">
            <a:extLst>
              <a:ext uri="{FF2B5EF4-FFF2-40B4-BE49-F238E27FC236}">
                <a16:creationId xmlns:a16="http://schemas.microsoft.com/office/drawing/2014/main" id="{841FC071-D2CF-4E23-8B23-6D9E9721C50C}"/>
              </a:ext>
            </a:extLst>
          </p:cNvPr>
          <p:cNvSpPr>
            <a:spLocks noGrp="1"/>
          </p:cNvSpPr>
          <p:nvPr>
            <p:ph type="body" sz="quarter" idx="12" hasCustomPrompt="1"/>
          </p:nvPr>
        </p:nvSpPr>
        <p:spPr>
          <a:xfrm>
            <a:off x="411883" y="5594593"/>
            <a:ext cx="1496724" cy="282380"/>
          </a:xfrm>
        </p:spPr>
        <p:txBody>
          <a:bodyPr lIns="0">
            <a:noAutofit/>
          </a:bodyPr>
          <a:lstStyle>
            <a:lvl1pPr marL="0" indent="0" algn="l">
              <a:buFont typeface="Arial" panose="020B0604020202020204" pitchFamily="34" charset="0"/>
              <a:buNone/>
              <a:defRPr sz="1500" b="1">
                <a:solidFill>
                  <a:schemeClr val="accent1"/>
                </a:solidFill>
              </a:defRPr>
            </a:lvl1pPr>
          </a:lstStyle>
          <a:p>
            <a:pPr lvl="0"/>
            <a:r>
              <a:rPr lang="en-US" dirty="0"/>
              <a:t>MONTH 1</a:t>
            </a:r>
            <a:endParaRPr lang="en-GB" dirty="0"/>
          </a:p>
        </p:txBody>
      </p:sp>
      <p:cxnSp>
        <p:nvCxnSpPr>
          <p:cNvPr id="6" name="Straight Connector 5">
            <a:extLst>
              <a:ext uri="{FF2B5EF4-FFF2-40B4-BE49-F238E27FC236}">
                <a16:creationId xmlns:a16="http://schemas.microsoft.com/office/drawing/2014/main" id="{305578BD-869D-473D-A047-ED0C2E7EC843}"/>
              </a:ext>
            </a:extLst>
          </p:cNvPr>
          <p:cNvCxnSpPr>
            <a:cxnSpLocks/>
          </p:cNvCxnSpPr>
          <p:nvPr userDrawn="1"/>
        </p:nvCxnSpPr>
        <p:spPr>
          <a:xfrm>
            <a:off x="0" y="4010119"/>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C8A62DB2-5AB6-4385-A508-B68393E2F7F6}"/>
              </a:ext>
            </a:extLst>
          </p:cNvPr>
          <p:cNvSpPr/>
          <p:nvPr userDrawn="1"/>
        </p:nvSpPr>
        <p:spPr>
          <a:xfrm>
            <a:off x="412543" y="3974119"/>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5AC654F9-5542-40AA-86B3-B359FFBCAAE5}"/>
              </a:ext>
            </a:extLst>
          </p:cNvPr>
          <p:cNvSpPr/>
          <p:nvPr userDrawn="1"/>
        </p:nvSpPr>
        <p:spPr>
          <a:xfrm>
            <a:off x="649887"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624073C4-6D7A-4051-9D34-B9F01B8DAE51}"/>
              </a:ext>
            </a:extLst>
          </p:cNvPr>
          <p:cNvSpPr/>
          <p:nvPr userDrawn="1"/>
        </p:nvSpPr>
        <p:spPr>
          <a:xfrm>
            <a:off x="887231"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408F2F98-0DF5-4CB1-B291-4D6F96EEC7D7}"/>
              </a:ext>
            </a:extLst>
          </p:cNvPr>
          <p:cNvSpPr/>
          <p:nvPr userDrawn="1"/>
        </p:nvSpPr>
        <p:spPr>
          <a:xfrm>
            <a:off x="1124575"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283E8AEF-C942-4623-8817-447A9BCF8E1E}"/>
              </a:ext>
            </a:extLst>
          </p:cNvPr>
          <p:cNvSpPr/>
          <p:nvPr userDrawn="1"/>
        </p:nvSpPr>
        <p:spPr>
          <a:xfrm>
            <a:off x="1361919"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6ACF973F-9653-4CD6-8FD5-CE37B87E1DD4}"/>
              </a:ext>
            </a:extLst>
          </p:cNvPr>
          <p:cNvSpPr/>
          <p:nvPr userDrawn="1"/>
        </p:nvSpPr>
        <p:spPr>
          <a:xfrm>
            <a:off x="1599263"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00D52063-E1ED-4BE8-925B-359AABDC55D6}"/>
              </a:ext>
            </a:extLst>
          </p:cNvPr>
          <p:cNvSpPr/>
          <p:nvPr userDrawn="1"/>
        </p:nvSpPr>
        <p:spPr>
          <a:xfrm>
            <a:off x="1836607"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4B58F949-B0AB-4A7D-B45D-10BA1977DE63}"/>
              </a:ext>
            </a:extLst>
          </p:cNvPr>
          <p:cNvSpPr/>
          <p:nvPr userDrawn="1"/>
        </p:nvSpPr>
        <p:spPr>
          <a:xfrm>
            <a:off x="2073951"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EE03EC06-9025-4680-87B5-9561926D08B3}"/>
              </a:ext>
            </a:extLst>
          </p:cNvPr>
          <p:cNvSpPr/>
          <p:nvPr userDrawn="1"/>
        </p:nvSpPr>
        <p:spPr>
          <a:xfrm>
            <a:off x="2311295"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697A66FE-DA17-405E-8FB1-EAC79B979157}"/>
              </a:ext>
            </a:extLst>
          </p:cNvPr>
          <p:cNvSpPr/>
          <p:nvPr userDrawn="1"/>
        </p:nvSpPr>
        <p:spPr>
          <a:xfrm>
            <a:off x="2548639"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5BEF9A5B-8EDA-42C5-ACD1-6575EE63A2F1}"/>
              </a:ext>
            </a:extLst>
          </p:cNvPr>
          <p:cNvSpPr/>
          <p:nvPr userDrawn="1"/>
        </p:nvSpPr>
        <p:spPr>
          <a:xfrm>
            <a:off x="2785983"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C5BDEB5D-E3CB-4A04-8BD7-AA1B906480C2}"/>
              </a:ext>
            </a:extLst>
          </p:cNvPr>
          <p:cNvSpPr/>
          <p:nvPr userDrawn="1"/>
        </p:nvSpPr>
        <p:spPr>
          <a:xfrm>
            <a:off x="3260671" y="3974119"/>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7913B22D-48C5-4E29-A955-B0433B9B7EE1}"/>
              </a:ext>
            </a:extLst>
          </p:cNvPr>
          <p:cNvSpPr/>
          <p:nvPr userDrawn="1"/>
        </p:nvSpPr>
        <p:spPr>
          <a:xfrm>
            <a:off x="3023327"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1BAF4F66-D942-4C97-8763-90BF1E7D27B0}"/>
              </a:ext>
            </a:extLst>
          </p:cNvPr>
          <p:cNvSpPr/>
          <p:nvPr userDrawn="1"/>
        </p:nvSpPr>
        <p:spPr>
          <a:xfrm>
            <a:off x="3498015"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BB8245B6-F696-4937-BC54-132523FC6092}"/>
              </a:ext>
            </a:extLst>
          </p:cNvPr>
          <p:cNvSpPr/>
          <p:nvPr userDrawn="1"/>
        </p:nvSpPr>
        <p:spPr>
          <a:xfrm>
            <a:off x="3735359"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F59F2EAD-F83E-450D-AACC-66AC5AFDBC1F}"/>
              </a:ext>
            </a:extLst>
          </p:cNvPr>
          <p:cNvSpPr/>
          <p:nvPr userDrawn="1"/>
        </p:nvSpPr>
        <p:spPr>
          <a:xfrm>
            <a:off x="3972703"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9A4C25DA-8004-490A-B6BA-28EA3C8799B2}"/>
              </a:ext>
            </a:extLst>
          </p:cNvPr>
          <p:cNvSpPr/>
          <p:nvPr userDrawn="1"/>
        </p:nvSpPr>
        <p:spPr>
          <a:xfrm>
            <a:off x="4210047"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565E05BD-BF0A-41CE-B95E-4A6711A5A0AB}"/>
              </a:ext>
            </a:extLst>
          </p:cNvPr>
          <p:cNvSpPr/>
          <p:nvPr userDrawn="1"/>
        </p:nvSpPr>
        <p:spPr>
          <a:xfrm>
            <a:off x="4447391"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3C83507D-FFE4-44B0-9728-C27EB3265A33}"/>
              </a:ext>
            </a:extLst>
          </p:cNvPr>
          <p:cNvSpPr/>
          <p:nvPr userDrawn="1"/>
        </p:nvSpPr>
        <p:spPr>
          <a:xfrm>
            <a:off x="4684735"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C8CB8CA3-0865-46E1-991E-256A74203576}"/>
              </a:ext>
            </a:extLst>
          </p:cNvPr>
          <p:cNvSpPr/>
          <p:nvPr userDrawn="1"/>
        </p:nvSpPr>
        <p:spPr>
          <a:xfrm>
            <a:off x="4922079"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953B89D2-B8AF-45E7-B283-E0208801F640}"/>
              </a:ext>
            </a:extLst>
          </p:cNvPr>
          <p:cNvSpPr/>
          <p:nvPr userDrawn="1"/>
        </p:nvSpPr>
        <p:spPr>
          <a:xfrm>
            <a:off x="5159423"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6C87118A-4D35-4C3C-9F1D-2E792ED7E291}"/>
              </a:ext>
            </a:extLst>
          </p:cNvPr>
          <p:cNvSpPr/>
          <p:nvPr userDrawn="1"/>
        </p:nvSpPr>
        <p:spPr>
          <a:xfrm>
            <a:off x="5396767"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52641FB9-DBD5-43F5-8403-FFFB9DDB79BC}"/>
              </a:ext>
            </a:extLst>
          </p:cNvPr>
          <p:cNvSpPr/>
          <p:nvPr userDrawn="1"/>
        </p:nvSpPr>
        <p:spPr>
          <a:xfrm>
            <a:off x="5634111"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5A9B2000-A8D2-4919-997A-C1FAB987A77C}"/>
              </a:ext>
            </a:extLst>
          </p:cNvPr>
          <p:cNvSpPr/>
          <p:nvPr userDrawn="1"/>
        </p:nvSpPr>
        <p:spPr>
          <a:xfrm>
            <a:off x="5871455"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AB19D6F8-6D43-44BB-BD43-5811A9BF83DD}"/>
              </a:ext>
            </a:extLst>
          </p:cNvPr>
          <p:cNvSpPr/>
          <p:nvPr userDrawn="1"/>
        </p:nvSpPr>
        <p:spPr>
          <a:xfrm>
            <a:off x="6346143"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C9FB14F2-01E0-4FE9-9DFF-9CC36A7CAAD5}"/>
              </a:ext>
            </a:extLst>
          </p:cNvPr>
          <p:cNvSpPr/>
          <p:nvPr userDrawn="1"/>
        </p:nvSpPr>
        <p:spPr>
          <a:xfrm>
            <a:off x="6108799" y="3974119"/>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BD6B50C7-0715-4517-A397-2C6B4886F8FB}"/>
              </a:ext>
            </a:extLst>
          </p:cNvPr>
          <p:cNvSpPr/>
          <p:nvPr userDrawn="1"/>
        </p:nvSpPr>
        <p:spPr>
          <a:xfrm>
            <a:off x="6583487"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112CD4CC-E202-46E4-BAC2-1124801252EE}"/>
              </a:ext>
            </a:extLst>
          </p:cNvPr>
          <p:cNvSpPr/>
          <p:nvPr userDrawn="1"/>
        </p:nvSpPr>
        <p:spPr>
          <a:xfrm>
            <a:off x="6820831"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EE0623F9-737E-446D-8747-230BCB82C355}"/>
              </a:ext>
            </a:extLst>
          </p:cNvPr>
          <p:cNvSpPr/>
          <p:nvPr userDrawn="1"/>
        </p:nvSpPr>
        <p:spPr>
          <a:xfrm>
            <a:off x="7058175"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686BF2DC-1E5D-4169-A94B-FB56C2CF544A}"/>
              </a:ext>
            </a:extLst>
          </p:cNvPr>
          <p:cNvSpPr/>
          <p:nvPr userDrawn="1"/>
        </p:nvSpPr>
        <p:spPr>
          <a:xfrm>
            <a:off x="7295519"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3C773D4B-F560-4DAB-B67E-2CDB33A49B4D}"/>
              </a:ext>
            </a:extLst>
          </p:cNvPr>
          <p:cNvSpPr/>
          <p:nvPr userDrawn="1"/>
        </p:nvSpPr>
        <p:spPr>
          <a:xfrm>
            <a:off x="7532863"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74E9BC93-26B7-43BC-87E2-24794E5280F1}"/>
              </a:ext>
            </a:extLst>
          </p:cNvPr>
          <p:cNvSpPr/>
          <p:nvPr userDrawn="1"/>
        </p:nvSpPr>
        <p:spPr>
          <a:xfrm>
            <a:off x="7770207"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AEBC744D-2F19-4EBA-8FE5-51809A0BCBCB}"/>
              </a:ext>
            </a:extLst>
          </p:cNvPr>
          <p:cNvSpPr/>
          <p:nvPr userDrawn="1"/>
        </p:nvSpPr>
        <p:spPr>
          <a:xfrm>
            <a:off x="8007551"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81956381-F0C9-45B4-89F1-A59967DD847B}"/>
              </a:ext>
            </a:extLst>
          </p:cNvPr>
          <p:cNvSpPr/>
          <p:nvPr userDrawn="1"/>
        </p:nvSpPr>
        <p:spPr>
          <a:xfrm>
            <a:off x="8244895"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A7289B01-C445-4680-9A90-2A425E1B8661}"/>
              </a:ext>
            </a:extLst>
          </p:cNvPr>
          <p:cNvSpPr/>
          <p:nvPr userDrawn="1"/>
        </p:nvSpPr>
        <p:spPr>
          <a:xfrm>
            <a:off x="8482239"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BB4FF282-96CB-457F-BFE7-7ABC4A7131BE}"/>
              </a:ext>
            </a:extLst>
          </p:cNvPr>
          <p:cNvSpPr/>
          <p:nvPr userDrawn="1"/>
        </p:nvSpPr>
        <p:spPr>
          <a:xfrm>
            <a:off x="8719583"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1CFB9EB9-56D2-4CA7-8E3F-44A383FB8FF2}"/>
              </a:ext>
            </a:extLst>
          </p:cNvPr>
          <p:cNvSpPr/>
          <p:nvPr userDrawn="1"/>
        </p:nvSpPr>
        <p:spPr>
          <a:xfrm>
            <a:off x="8956927" y="3974119"/>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3" name="Oval 112">
            <a:extLst>
              <a:ext uri="{FF2B5EF4-FFF2-40B4-BE49-F238E27FC236}">
                <a16:creationId xmlns:a16="http://schemas.microsoft.com/office/drawing/2014/main" id="{6E054495-7871-4F7E-8888-1337467B5B0F}"/>
              </a:ext>
            </a:extLst>
          </p:cNvPr>
          <p:cNvSpPr/>
          <p:nvPr userDrawn="1"/>
        </p:nvSpPr>
        <p:spPr>
          <a:xfrm>
            <a:off x="9431615"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920A486A-1D72-412E-A6FB-D898FAB94A0B}"/>
              </a:ext>
            </a:extLst>
          </p:cNvPr>
          <p:cNvSpPr/>
          <p:nvPr userDrawn="1"/>
        </p:nvSpPr>
        <p:spPr>
          <a:xfrm>
            <a:off x="10618335"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AE37D805-7179-4DE4-B69B-F2F52ABC4C38}"/>
              </a:ext>
            </a:extLst>
          </p:cNvPr>
          <p:cNvSpPr/>
          <p:nvPr userDrawn="1"/>
        </p:nvSpPr>
        <p:spPr>
          <a:xfrm>
            <a:off x="9906303"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7E5FFC55-6C84-4A5B-801B-744537D9AB60}"/>
              </a:ext>
            </a:extLst>
          </p:cNvPr>
          <p:cNvSpPr/>
          <p:nvPr userDrawn="1"/>
        </p:nvSpPr>
        <p:spPr>
          <a:xfrm>
            <a:off x="9194271"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F83E021E-11DD-41D7-892D-3906C7085171}"/>
              </a:ext>
            </a:extLst>
          </p:cNvPr>
          <p:cNvSpPr/>
          <p:nvPr userDrawn="1"/>
        </p:nvSpPr>
        <p:spPr>
          <a:xfrm>
            <a:off x="9668959"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BBC59340-08F4-4E62-A744-540BB1E73EF1}"/>
              </a:ext>
            </a:extLst>
          </p:cNvPr>
          <p:cNvSpPr/>
          <p:nvPr userDrawn="1"/>
        </p:nvSpPr>
        <p:spPr>
          <a:xfrm>
            <a:off x="10143647"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a:extLst>
              <a:ext uri="{FF2B5EF4-FFF2-40B4-BE49-F238E27FC236}">
                <a16:creationId xmlns:a16="http://schemas.microsoft.com/office/drawing/2014/main" id="{B42779A3-CB6A-4902-BCE9-425BA1B8E726}"/>
              </a:ext>
            </a:extLst>
          </p:cNvPr>
          <p:cNvSpPr/>
          <p:nvPr userDrawn="1"/>
        </p:nvSpPr>
        <p:spPr>
          <a:xfrm>
            <a:off x="10855679"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a:extLst>
              <a:ext uri="{FF2B5EF4-FFF2-40B4-BE49-F238E27FC236}">
                <a16:creationId xmlns:a16="http://schemas.microsoft.com/office/drawing/2014/main" id="{D475E297-321A-4F5A-A33C-D539555A549E}"/>
              </a:ext>
            </a:extLst>
          </p:cNvPr>
          <p:cNvSpPr/>
          <p:nvPr userDrawn="1"/>
        </p:nvSpPr>
        <p:spPr>
          <a:xfrm>
            <a:off x="10380991"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a:extLst>
              <a:ext uri="{FF2B5EF4-FFF2-40B4-BE49-F238E27FC236}">
                <a16:creationId xmlns:a16="http://schemas.microsoft.com/office/drawing/2014/main" id="{077D5097-0B6F-4651-BC8A-7818C610FEAA}"/>
              </a:ext>
            </a:extLst>
          </p:cNvPr>
          <p:cNvSpPr/>
          <p:nvPr userDrawn="1"/>
        </p:nvSpPr>
        <p:spPr>
          <a:xfrm>
            <a:off x="11093023"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a:extLst>
              <a:ext uri="{FF2B5EF4-FFF2-40B4-BE49-F238E27FC236}">
                <a16:creationId xmlns:a16="http://schemas.microsoft.com/office/drawing/2014/main" id="{86CED819-7931-4BF1-A8CC-38082012A381}"/>
              </a:ext>
            </a:extLst>
          </p:cNvPr>
          <p:cNvSpPr/>
          <p:nvPr userDrawn="1"/>
        </p:nvSpPr>
        <p:spPr>
          <a:xfrm>
            <a:off x="11567720"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a:extLst>
              <a:ext uri="{FF2B5EF4-FFF2-40B4-BE49-F238E27FC236}">
                <a16:creationId xmlns:a16="http://schemas.microsoft.com/office/drawing/2014/main" id="{591802E4-354C-41F2-A4F4-02CA7E2A3671}"/>
              </a:ext>
            </a:extLst>
          </p:cNvPr>
          <p:cNvSpPr/>
          <p:nvPr userDrawn="1"/>
        </p:nvSpPr>
        <p:spPr>
          <a:xfrm>
            <a:off x="11330367"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Text Placeholder 8">
            <a:extLst>
              <a:ext uri="{FF2B5EF4-FFF2-40B4-BE49-F238E27FC236}">
                <a16:creationId xmlns:a16="http://schemas.microsoft.com/office/drawing/2014/main" id="{CC64B8CF-4868-41DB-9530-94866E397ADB}"/>
              </a:ext>
            </a:extLst>
          </p:cNvPr>
          <p:cNvSpPr>
            <a:spLocks noGrp="1"/>
          </p:cNvSpPr>
          <p:nvPr userDrawn="1">
            <p:ph type="body" sz="quarter" idx="13" hasCustomPrompt="1"/>
          </p:nvPr>
        </p:nvSpPr>
        <p:spPr>
          <a:xfrm>
            <a:off x="3201284" y="5594593"/>
            <a:ext cx="1401373" cy="282380"/>
          </a:xfrm>
        </p:spPr>
        <p:txBody>
          <a:bodyPr lIns="0">
            <a:noAutofit/>
          </a:bodyPr>
          <a:lstStyle>
            <a:lvl1pPr marL="0" indent="0" algn="l">
              <a:buFont typeface="Arial" panose="020B0604020202020204" pitchFamily="34" charset="0"/>
              <a:buNone/>
              <a:defRPr sz="1500" b="1">
                <a:solidFill>
                  <a:schemeClr val="accent1"/>
                </a:solidFill>
              </a:defRPr>
            </a:lvl1pPr>
          </a:lstStyle>
          <a:p>
            <a:pPr lvl="0"/>
            <a:r>
              <a:rPr lang="en-US" dirty="0"/>
              <a:t>MONTH 2</a:t>
            </a:r>
            <a:endParaRPr lang="en-GB" dirty="0"/>
          </a:p>
        </p:txBody>
      </p:sp>
      <p:sp>
        <p:nvSpPr>
          <p:cNvPr id="137" name="Text Placeholder 8">
            <a:extLst>
              <a:ext uri="{FF2B5EF4-FFF2-40B4-BE49-F238E27FC236}">
                <a16:creationId xmlns:a16="http://schemas.microsoft.com/office/drawing/2014/main" id="{64AED8E5-82E6-4F6C-8410-A46F992E055E}"/>
              </a:ext>
            </a:extLst>
          </p:cNvPr>
          <p:cNvSpPr>
            <a:spLocks noGrp="1"/>
          </p:cNvSpPr>
          <p:nvPr userDrawn="1">
            <p:ph type="body" sz="quarter" idx="14" hasCustomPrompt="1"/>
          </p:nvPr>
        </p:nvSpPr>
        <p:spPr>
          <a:xfrm>
            <a:off x="6020403" y="5594593"/>
            <a:ext cx="1401372" cy="282380"/>
          </a:xfrm>
        </p:spPr>
        <p:txBody>
          <a:bodyPr lIns="0">
            <a:noAutofit/>
          </a:bodyPr>
          <a:lstStyle>
            <a:lvl1pPr marL="0" indent="0" algn="l">
              <a:buFont typeface="Arial" panose="020B0604020202020204" pitchFamily="34" charset="0"/>
              <a:buNone/>
              <a:defRPr sz="1500" b="1">
                <a:solidFill>
                  <a:schemeClr val="accent1"/>
                </a:solidFill>
              </a:defRPr>
            </a:lvl1pPr>
          </a:lstStyle>
          <a:p>
            <a:pPr lvl="0"/>
            <a:r>
              <a:rPr lang="en-US" dirty="0"/>
              <a:t>MONTH 3</a:t>
            </a:r>
            <a:endParaRPr lang="en-GB" dirty="0"/>
          </a:p>
        </p:txBody>
      </p:sp>
      <p:sp>
        <p:nvSpPr>
          <p:cNvPr id="138" name="Text Placeholder 8">
            <a:extLst>
              <a:ext uri="{FF2B5EF4-FFF2-40B4-BE49-F238E27FC236}">
                <a16:creationId xmlns:a16="http://schemas.microsoft.com/office/drawing/2014/main" id="{3712E006-B43A-4959-B9E3-564BEBA44CE7}"/>
              </a:ext>
            </a:extLst>
          </p:cNvPr>
          <p:cNvSpPr>
            <a:spLocks noGrp="1"/>
          </p:cNvSpPr>
          <p:nvPr userDrawn="1">
            <p:ph type="body" sz="quarter" idx="15" hasCustomPrompt="1"/>
          </p:nvPr>
        </p:nvSpPr>
        <p:spPr>
          <a:xfrm>
            <a:off x="8873655" y="5594593"/>
            <a:ext cx="1341992" cy="282380"/>
          </a:xfrm>
        </p:spPr>
        <p:txBody>
          <a:bodyPr lIns="0">
            <a:noAutofit/>
          </a:bodyPr>
          <a:lstStyle>
            <a:lvl1pPr marL="0" indent="0" algn="l">
              <a:buFont typeface="Arial" panose="020B0604020202020204" pitchFamily="34" charset="0"/>
              <a:buNone/>
              <a:defRPr sz="1500" b="1">
                <a:solidFill>
                  <a:schemeClr val="accent1"/>
                </a:solidFill>
              </a:defRPr>
            </a:lvl1pPr>
          </a:lstStyle>
          <a:p>
            <a:pPr lvl="0"/>
            <a:r>
              <a:rPr lang="en-US" dirty="0"/>
              <a:t>MONTH 4</a:t>
            </a:r>
            <a:endParaRPr lang="en-GB" dirty="0"/>
          </a:p>
        </p:txBody>
      </p:sp>
      <p:sp>
        <p:nvSpPr>
          <p:cNvPr id="21" name="Text Placeholder 20">
            <a:extLst>
              <a:ext uri="{FF2B5EF4-FFF2-40B4-BE49-F238E27FC236}">
                <a16:creationId xmlns:a16="http://schemas.microsoft.com/office/drawing/2014/main" id="{F53B4AF6-920F-45C7-8742-93B5CBCD66AF}"/>
              </a:ext>
            </a:extLst>
          </p:cNvPr>
          <p:cNvSpPr>
            <a:spLocks noGrp="1"/>
          </p:cNvSpPr>
          <p:nvPr>
            <p:ph type="body" sz="quarter" idx="17" hasCustomPrompt="1"/>
          </p:nvPr>
        </p:nvSpPr>
        <p:spPr>
          <a:xfrm>
            <a:off x="1163240" y="2965464"/>
            <a:ext cx="0" cy="1044000"/>
          </a:xfrm>
          <a:custGeom>
            <a:avLst/>
            <a:gdLst>
              <a:gd name="connsiteX0" fmla="*/ 0 w 1439811"/>
              <a:gd name="connsiteY0" fmla="*/ 0 h 914400"/>
              <a:gd name="connsiteX1" fmla="*/ 1439811 w 1439811"/>
              <a:gd name="connsiteY1" fmla="*/ 0 h 914400"/>
              <a:gd name="connsiteX2" fmla="*/ 1439811 w 1439811"/>
              <a:gd name="connsiteY2" fmla="*/ 914400 h 914400"/>
              <a:gd name="connsiteX3" fmla="*/ 0 w 1439811"/>
              <a:gd name="connsiteY3" fmla="*/ 914400 h 914400"/>
              <a:gd name="connsiteX4" fmla="*/ 0 w 1439811"/>
              <a:gd name="connsiteY4" fmla="*/ 0 h 914400"/>
              <a:gd name="connsiteX0" fmla="*/ 0 w 1439811"/>
              <a:gd name="connsiteY0" fmla="*/ 0 h 914400"/>
              <a:gd name="connsiteX1" fmla="*/ 1439811 w 1439811"/>
              <a:gd name="connsiteY1" fmla="*/ 914400 h 914400"/>
              <a:gd name="connsiteX2" fmla="*/ 0 w 1439811"/>
              <a:gd name="connsiteY2" fmla="*/ 914400 h 914400"/>
              <a:gd name="connsiteX3" fmla="*/ 0 w 1439811"/>
              <a:gd name="connsiteY3" fmla="*/ 0 h 914400"/>
              <a:gd name="connsiteX0" fmla="*/ 0 w 0"/>
              <a:gd name="connsiteY0" fmla="*/ 0 h 914400"/>
              <a:gd name="connsiteX1" fmla="*/ 0 w 0"/>
              <a:gd name="connsiteY1" fmla="*/ 914400 h 914400"/>
              <a:gd name="connsiteX2" fmla="*/ 0 w 0"/>
              <a:gd name="connsiteY2" fmla="*/ 0 h 914400"/>
            </a:gdLst>
            <a:ahLst/>
            <a:cxnLst>
              <a:cxn ang="0">
                <a:pos x="connsiteX0" y="connsiteY0"/>
              </a:cxn>
              <a:cxn ang="0">
                <a:pos x="connsiteX1" y="connsiteY1"/>
              </a:cxn>
              <a:cxn ang="0">
                <a:pos x="connsiteX2" y="connsiteY2"/>
              </a:cxn>
            </a:cxnLst>
            <a:rect l="l" t="t" r="r" b="b"/>
            <a:pathLst>
              <a:path h="914400">
                <a:moveTo>
                  <a:pt x="0" y="0"/>
                </a:moveTo>
                <a:lnTo>
                  <a:pt x="0" y="914400"/>
                </a:lnTo>
                <a:lnTo>
                  <a:pt x="0" y="0"/>
                </a:lnTo>
                <a:close/>
              </a:path>
            </a:pathLst>
          </a:custGeom>
          <a:ln>
            <a:solidFill>
              <a:schemeClr val="accent1"/>
            </a:solidFill>
          </a:ln>
        </p:spPr>
        <p:txBody>
          <a:bodyPr wrap="none" lIns="180000">
            <a:noAutofit/>
          </a:bodyPr>
          <a:lstStyle>
            <a:lvl1pPr>
              <a:defRPr sz="1200"/>
            </a:lvl1pPr>
            <a:lvl2pPr marL="457200" indent="0" defTabSz="0">
              <a:buNone/>
              <a:defRPr sz="1100"/>
            </a:lvl2pPr>
          </a:lstStyle>
          <a:p>
            <a:pPr lvl="0"/>
            <a:r>
              <a:rPr lang="en-US" dirty="0"/>
              <a:t>Week#</a:t>
            </a:r>
          </a:p>
          <a:p>
            <a:pPr lvl="1"/>
            <a:r>
              <a:rPr lang="en-GB" dirty="0"/>
              <a:t>Text</a:t>
            </a:r>
          </a:p>
        </p:txBody>
      </p:sp>
      <p:sp>
        <p:nvSpPr>
          <p:cNvPr id="116" name="Text Placeholder 20">
            <a:extLst>
              <a:ext uri="{FF2B5EF4-FFF2-40B4-BE49-F238E27FC236}">
                <a16:creationId xmlns:a16="http://schemas.microsoft.com/office/drawing/2014/main" id="{11BEF613-76A8-4574-AA0C-65D08B205C18}"/>
              </a:ext>
            </a:extLst>
          </p:cNvPr>
          <p:cNvSpPr>
            <a:spLocks noGrp="1"/>
          </p:cNvSpPr>
          <p:nvPr>
            <p:ph type="body" sz="quarter" idx="18" hasCustomPrompt="1"/>
          </p:nvPr>
        </p:nvSpPr>
        <p:spPr>
          <a:xfrm>
            <a:off x="3534377" y="4008408"/>
            <a:ext cx="0" cy="1044000"/>
          </a:xfrm>
          <a:custGeom>
            <a:avLst/>
            <a:gdLst>
              <a:gd name="connsiteX0" fmla="*/ 0 w 1439811"/>
              <a:gd name="connsiteY0" fmla="*/ 0 h 914400"/>
              <a:gd name="connsiteX1" fmla="*/ 1439811 w 1439811"/>
              <a:gd name="connsiteY1" fmla="*/ 0 h 914400"/>
              <a:gd name="connsiteX2" fmla="*/ 1439811 w 1439811"/>
              <a:gd name="connsiteY2" fmla="*/ 914400 h 914400"/>
              <a:gd name="connsiteX3" fmla="*/ 0 w 1439811"/>
              <a:gd name="connsiteY3" fmla="*/ 914400 h 914400"/>
              <a:gd name="connsiteX4" fmla="*/ 0 w 1439811"/>
              <a:gd name="connsiteY4" fmla="*/ 0 h 914400"/>
              <a:gd name="connsiteX0" fmla="*/ 0 w 1439811"/>
              <a:gd name="connsiteY0" fmla="*/ 0 h 914400"/>
              <a:gd name="connsiteX1" fmla="*/ 1439811 w 1439811"/>
              <a:gd name="connsiteY1" fmla="*/ 914400 h 914400"/>
              <a:gd name="connsiteX2" fmla="*/ 0 w 1439811"/>
              <a:gd name="connsiteY2" fmla="*/ 914400 h 914400"/>
              <a:gd name="connsiteX3" fmla="*/ 0 w 1439811"/>
              <a:gd name="connsiteY3" fmla="*/ 0 h 914400"/>
              <a:gd name="connsiteX0" fmla="*/ 0 w 0"/>
              <a:gd name="connsiteY0" fmla="*/ 0 h 914400"/>
              <a:gd name="connsiteX1" fmla="*/ 0 w 0"/>
              <a:gd name="connsiteY1" fmla="*/ 914400 h 914400"/>
              <a:gd name="connsiteX2" fmla="*/ 0 w 0"/>
              <a:gd name="connsiteY2" fmla="*/ 0 h 914400"/>
            </a:gdLst>
            <a:ahLst/>
            <a:cxnLst>
              <a:cxn ang="0">
                <a:pos x="connsiteX0" y="connsiteY0"/>
              </a:cxn>
              <a:cxn ang="0">
                <a:pos x="connsiteX1" y="connsiteY1"/>
              </a:cxn>
              <a:cxn ang="0">
                <a:pos x="connsiteX2" y="connsiteY2"/>
              </a:cxn>
            </a:cxnLst>
            <a:rect l="l" t="t" r="r" b="b"/>
            <a:pathLst>
              <a:path h="914400">
                <a:moveTo>
                  <a:pt x="0" y="0"/>
                </a:moveTo>
                <a:lnTo>
                  <a:pt x="0" y="914400"/>
                </a:lnTo>
                <a:lnTo>
                  <a:pt x="0" y="0"/>
                </a:lnTo>
                <a:close/>
              </a:path>
            </a:pathLst>
          </a:custGeom>
          <a:ln>
            <a:solidFill>
              <a:schemeClr val="accent1"/>
            </a:solidFill>
          </a:ln>
        </p:spPr>
        <p:txBody>
          <a:bodyPr wrap="none" lIns="180000" anchor="b">
            <a:noAutofit/>
          </a:bodyPr>
          <a:lstStyle>
            <a:lvl1pPr>
              <a:defRPr sz="1200"/>
            </a:lvl1pPr>
            <a:lvl2pPr marL="457200" indent="0" defTabSz="0">
              <a:buNone/>
              <a:defRPr sz="1100"/>
            </a:lvl2pPr>
          </a:lstStyle>
          <a:p>
            <a:pPr lvl="0"/>
            <a:r>
              <a:rPr lang="en-US" dirty="0"/>
              <a:t>Week#</a:t>
            </a:r>
          </a:p>
          <a:p>
            <a:pPr lvl="1"/>
            <a:r>
              <a:rPr lang="en-GB" dirty="0"/>
              <a:t>Text</a:t>
            </a:r>
          </a:p>
        </p:txBody>
      </p:sp>
      <p:sp>
        <p:nvSpPr>
          <p:cNvPr id="66" name="Text Placeholder 10">
            <a:extLst>
              <a:ext uri="{FF2B5EF4-FFF2-40B4-BE49-F238E27FC236}">
                <a16:creationId xmlns:a16="http://schemas.microsoft.com/office/drawing/2014/main" id="{56422DDF-2106-47AC-83D3-8FA05EEB947D}"/>
              </a:ext>
            </a:extLst>
          </p:cNvPr>
          <p:cNvSpPr>
            <a:spLocks noGrp="1"/>
          </p:cNvSpPr>
          <p:nvPr>
            <p:ph type="body" sz="quarter" idx="19" hasCustomPrompt="1"/>
          </p:nvPr>
        </p:nvSpPr>
        <p:spPr>
          <a:xfrm>
            <a:off x="415859" y="1724027"/>
            <a:ext cx="11210400" cy="365125"/>
          </a:xfrm>
          <a:prstGeom prst="rect">
            <a:avLst/>
          </a:prstGeom>
        </p:spPr>
        <p:txBody>
          <a:bodyPr lIns="108000">
            <a:noAutofit/>
          </a:bodyPr>
          <a:lstStyle>
            <a:lvl1pPr marL="0" indent="0">
              <a:buFont typeface="Arial" panose="020B0604020202020204" pitchFamily="34" charset="0"/>
              <a:buNone/>
              <a:defRPr sz="1800" b="1">
                <a:solidFill>
                  <a:srgbClr val="43D596"/>
                </a:solidFill>
              </a:defRPr>
            </a:lvl1pPr>
          </a:lstStyle>
          <a:p>
            <a:pPr lvl="0"/>
            <a:r>
              <a:rPr lang="en-US" dirty="0"/>
              <a:t>Click to add subtitle</a:t>
            </a:r>
            <a:endParaRPr lang="en-GB" dirty="0"/>
          </a:p>
        </p:txBody>
      </p:sp>
      <p:sp>
        <p:nvSpPr>
          <p:cNvPr id="65" name="Text Placeholder 10">
            <a:extLst>
              <a:ext uri="{FF2B5EF4-FFF2-40B4-BE49-F238E27FC236}">
                <a16:creationId xmlns:a16="http://schemas.microsoft.com/office/drawing/2014/main" id="{64A869CE-9D6C-4A03-A154-9606057F4709}"/>
              </a:ext>
            </a:extLst>
          </p:cNvPr>
          <p:cNvSpPr>
            <a:spLocks noGrp="1" noChangeAspect="1"/>
          </p:cNvSpPr>
          <p:nvPr>
            <p:ph type="body" sz="quarter" idx="21" hasCustomPrompt="1"/>
          </p:nvPr>
        </p:nvSpPr>
        <p:spPr>
          <a:xfrm>
            <a:off x="6547820" y="5061746"/>
            <a:ext cx="180000" cy="180000"/>
          </a:xfrm>
          <a:prstGeom prst="flowChartDecision">
            <a:avLst/>
          </a:prstGeom>
          <a:ln w="38100">
            <a:solidFill>
              <a:schemeClr val="accent2"/>
            </a:solidFill>
          </a:ln>
        </p:spPr>
        <p:txBody>
          <a:bodyPr wrap="none" lIns="396000" anchor="ctr" anchorCtr="0">
            <a:noAutofit/>
          </a:bodyPr>
          <a:lstStyle>
            <a:lvl1pPr marL="0" indent="0">
              <a:buFont typeface="Arial" panose="020B0604020202020204" pitchFamily="34" charset="0"/>
              <a:buNone/>
              <a:defRPr sz="1200"/>
            </a:lvl1pPr>
          </a:lstStyle>
          <a:p>
            <a:pPr lvl="0"/>
            <a:r>
              <a:rPr lang="en-US" dirty="0"/>
              <a:t>Milestone</a:t>
            </a:r>
            <a:endParaRPr lang="en-GB" dirty="0"/>
          </a:p>
        </p:txBody>
      </p:sp>
      <p:sp>
        <p:nvSpPr>
          <p:cNvPr id="68" name="Title Placeholder 1">
            <a:extLst>
              <a:ext uri="{FF2B5EF4-FFF2-40B4-BE49-F238E27FC236}">
                <a16:creationId xmlns:a16="http://schemas.microsoft.com/office/drawing/2014/main" id="{AD093A2A-E764-564D-9D85-6C4AE4DED24B}"/>
              </a:ext>
            </a:extLst>
          </p:cNvPr>
          <p:cNvSpPr>
            <a:spLocks noGrp="1"/>
          </p:cNvSpPr>
          <p:nvPr>
            <p:ph type="title"/>
          </p:nvPr>
        </p:nvSpPr>
        <p:spPr>
          <a:xfrm>
            <a:off x="415859" y="379031"/>
            <a:ext cx="11211930" cy="799529"/>
          </a:xfrm>
          <a:prstGeom prst="rect">
            <a:avLst/>
          </a:prstGeom>
        </p:spPr>
        <p:txBody>
          <a:bodyPr vert="horz" lIns="91440" tIns="45720" rIns="91440" bIns="45720" rtlCol="0" anchor="t">
            <a:normAutofit/>
          </a:bodyPr>
          <a:lstStyle/>
          <a:p>
            <a:r>
              <a:rPr lang="en-US" dirty="0"/>
              <a:t>Click to edit Master title style</a:t>
            </a:r>
            <a:endParaRPr lang="en-GB" dirty="0"/>
          </a:p>
        </p:txBody>
      </p:sp>
    </p:spTree>
    <p:extLst>
      <p:ext uri="{BB962C8B-B14F-4D97-AF65-F5344CB8AC3E}">
        <p14:creationId xmlns:p14="http://schemas.microsoft.com/office/powerpoint/2010/main" val="3203517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 Months">
    <p:spTree>
      <p:nvGrpSpPr>
        <p:cNvPr id="1" name=""/>
        <p:cNvGrpSpPr/>
        <p:nvPr/>
      </p:nvGrpSpPr>
      <p:grpSpPr>
        <a:xfrm>
          <a:off x="0" y="0"/>
          <a:ext cx="0" cy="0"/>
          <a:chOff x="0" y="0"/>
          <a:chExt cx="0" cy="0"/>
        </a:xfrm>
      </p:grpSpPr>
      <p:sp>
        <p:nvSpPr>
          <p:cNvPr id="98" name="Rectangle 97">
            <a:extLst>
              <a:ext uri="{FF2B5EF4-FFF2-40B4-BE49-F238E27FC236}">
                <a16:creationId xmlns:a16="http://schemas.microsoft.com/office/drawing/2014/main" id="{F2546EBA-E6E2-4BBD-B344-F713DA0A7CFF}"/>
              </a:ext>
            </a:extLst>
          </p:cNvPr>
          <p:cNvSpPr/>
          <p:nvPr userDrawn="1"/>
        </p:nvSpPr>
        <p:spPr>
          <a:xfrm>
            <a:off x="337453" y="2457453"/>
            <a:ext cx="2304000" cy="3419472"/>
          </a:xfrm>
          <a:prstGeom prst="rect">
            <a:avLst/>
          </a:prstGeom>
          <a:solidFill>
            <a:srgbClr val="E2E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D4B08F0-6119-4178-942E-45A81D5FE121}"/>
              </a:ext>
            </a:extLst>
          </p:cNvPr>
          <p:cNvSpPr/>
          <p:nvPr userDrawn="1"/>
        </p:nvSpPr>
        <p:spPr>
          <a:xfrm>
            <a:off x="2623028" y="2457453"/>
            <a:ext cx="2304000" cy="3419471"/>
          </a:xfrm>
          <a:prstGeom prst="rect">
            <a:avLst/>
          </a:prstGeom>
          <a:solidFill>
            <a:srgbClr val="E2E4E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FC17E93-1FB9-44F9-9CDF-A3B6320B015B}"/>
              </a:ext>
            </a:extLst>
          </p:cNvPr>
          <p:cNvSpPr/>
          <p:nvPr userDrawn="1"/>
        </p:nvSpPr>
        <p:spPr>
          <a:xfrm>
            <a:off x="4908603" y="2457453"/>
            <a:ext cx="2304000" cy="3419471"/>
          </a:xfrm>
          <a:prstGeom prst="rect">
            <a:avLst/>
          </a:prstGeom>
          <a:solidFill>
            <a:srgbClr val="E2E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ED17C30-2C10-4A26-90EC-65FB2B125972}"/>
              </a:ext>
            </a:extLst>
          </p:cNvPr>
          <p:cNvSpPr/>
          <p:nvPr userDrawn="1"/>
        </p:nvSpPr>
        <p:spPr>
          <a:xfrm>
            <a:off x="7194178" y="2457453"/>
            <a:ext cx="2262150" cy="3419471"/>
          </a:xfrm>
          <a:prstGeom prst="rect">
            <a:avLst/>
          </a:prstGeom>
          <a:solidFill>
            <a:srgbClr val="E2E4E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A6DFC4C0-6C1F-4BE1-AA04-570AC58C0DE8}"/>
              </a:ext>
            </a:extLst>
          </p:cNvPr>
          <p:cNvSpPr/>
          <p:nvPr userDrawn="1"/>
        </p:nvSpPr>
        <p:spPr>
          <a:xfrm>
            <a:off x="9447948" y="2457453"/>
            <a:ext cx="2262150" cy="3419471"/>
          </a:xfrm>
          <a:prstGeom prst="rect">
            <a:avLst/>
          </a:prstGeom>
          <a:solidFill>
            <a:srgbClr val="E2E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8">
            <a:extLst>
              <a:ext uri="{FF2B5EF4-FFF2-40B4-BE49-F238E27FC236}">
                <a16:creationId xmlns:a16="http://schemas.microsoft.com/office/drawing/2014/main" id="{841FC071-D2CF-4E23-8B23-6D9E9721C50C}"/>
              </a:ext>
            </a:extLst>
          </p:cNvPr>
          <p:cNvSpPr>
            <a:spLocks noGrp="1"/>
          </p:cNvSpPr>
          <p:nvPr>
            <p:ph type="body" sz="quarter" idx="12" hasCustomPrompt="1"/>
          </p:nvPr>
        </p:nvSpPr>
        <p:spPr>
          <a:xfrm>
            <a:off x="411883" y="5594593"/>
            <a:ext cx="1259294" cy="282380"/>
          </a:xfrm>
        </p:spPr>
        <p:txBody>
          <a:bodyPr lIns="0">
            <a:noAutofit/>
          </a:bodyPr>
          <a:lstStyle>
            <a:lvl1pPr marL="0" indent="0" algn="l">
              <a:buFont typeface="Arial" panose="020B0604020202020204" pitchFamily="34" charset="0"/>
              <a:buNone/>
              <a:defRPr sz="1500" b="1">
                <a:solidFill>
                  <a:schemeClr val="accent1"/>
                </a:solidFill>
              </a:defRPr>
            </a:lvl1pPr>
          </a:lstStyle>
          <a:p>
            <a:pPr lvl="0"/>
            <a:r>
              <a:rPr lang="en-US" dirty="0"/>
              <a:t>MONTH 1</a:t>
            </a:r>
            <a:endParaRPr lang="en-GB" dirty="0"/>
          </a:p>
        </p:txBody>
      </p:sp>
      <p:cxnSp>
        <p:nvCxnSpPr>
          <p:cNvPr id="6" name="Straight Connector 5">
            <a:extLst>
              <a:ext uri="{FF2B5EF4-FFF2-40B4-BE49-F238E27FC236}">
                <a16:creationId xmlns:a16="http://schemas.microsoft.com/office/drawing/2014/main" id="{305578BD-869D-473D-A047-ED0C2E7EC843}"/>
              </a:ext>
            </a:extLst>
          </p:cNvPr>
          <p:cNvCxnSpPr>
            <a:cxnSpLocks/>
          </p:cNvCxnSpPr>
          <p:nvPr userDrawn="1"/>
        </p:nvCxnSpPr>
        <p:spPr>
          <a:xfrm>
            <a:off x="0" y="4010119"/>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C8A62DB2-5AB6-4385-A508-B68393E2F7F6}"/>
              </a:ext>
            </a:extLst>
          </p:cNvPr>
          <p:cNvSpPr/>
          <p:nvPr userDrawn="1"/>
        </p:nvSpPr>
        <p:spPr>
          <a:xfrm>
            <a:off x="412543" y="3974119"/>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5AC654F9-5542-40AA-86B3-B359FFBCAAE5}"/>
              </a:ext>
            </a:extLst>
          </p:cNvPr>
          <p:cNvSpPr/>
          <p:nvPr userDrawn="1"/>
        </p:nvSpPr>
        <p:spPr>
          <a:xfrm>
            <a:off x="601614"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624073C4-6D7A-4051-9D34-B9F01B8DAE51}"/>
              </a:ext>
            </a:extLst>
          </p:cNvPr>
          <p:cNvSpPr/>
          <p:nvPr userDrawn="1"/>
        </p:nvSpPr>
        <p:spPr>
          <a:xfrm>
            <a:off x="790685"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408F2F98-0DF5-4CB1-B291-4D6F96EEC7D7}"/>
              </a:ext>
            </a:extLst>
          </p:cNvPr>
          <p:cNvSpPr/>
          <p:nvPr userDrawn="1"/>
        </p:nvSpPr>
        <p:spPr>
          <a:xfrm>
            <a:off x="979756"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283E8AEF-C942-4623-8817-447A9BCF8E1E}"/>
              </a:ext>
            </a:extLst>
          </p:cNvPr>
          <p:cNvSpPr/>
          <p:nvPr userDrawn="1"/>
        </p:nvSpPr>
        <p:spPr>
          <a:xfrm>
            <a:off x="1168827"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6ACF973F-9653-4CD6-8FD5-CE37B87E1DD4}"/>
              </a:ext>
            </a:extLst>
          </p:cNvPr>
          <p:cNvSpPr/>
          <p:nvPr userDrawn="1"/>
        </p:nvSpPr>
        <p:spPr>
          <a:xfrm>
            <a:off x="1357898"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00D52063-E1ED-4BE8-925B-359AABDC55D6}"/>
              </a:ext>
            </a:extLst>
          </p:cNvPr>
          <p:cNvSpPr/>
          <p:nvPr userDrawn="1"/>
        </p:nvSpPr>
        <p:spPr>
          <a:xfrm>
            <a:off x="1546969"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4B58F949-B0AB-4A7D-B45D-10BA1977DE63}"/>
              </a:ext>
            </a:extLst>
          </p:cNvPr>
          <p:cNvSpPr/>
          <p:nvPr userDrawn="1"/>
        </p:nvSpPr>
        <p:spPr>
          <a:xfrm>
            <a:off x="1736040"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EE03EC06-9025-4680-87B5-9561926D08B3}"/>
              </a:ext>
            </a:extLst>
          </p:cNvPr>
          <p:cNvSpPr/>
          <p:nvPr userDrawn="1"/>
        </p:nvSpPr>
        <p:spPr>
          <a:xfrm>
            <a:off x="1925111"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697A66FE-DA17-405E-8FB1-EAC79B979157}"/>
              </a:ext>
            </a:extLst>
          </p:cNvPr>
          <p:cNvSpPr/>
          <p:nvPr userDrawn="1"/>
        </p:nvSpPr>
        <p:spPr>
          <a:xfrm>
            <a:off x="2114182"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5BEF9A5B-8EDA-42C5-ACD1-6575EE63A2F1}"/>
              </a:ext>
            </a:extLst>
          </p:cNvPr>
          <p:cNvSpPr/>
          <p:nvPr userDrawn="1"/>
        </p:nvSpPr>
        <p:spPr>
          <a:xfrm>
            <a:off x="2303253"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C5BDEB5D-E3CB-4A04-8BD7-AA1B906480C2}"/>
              </a:ext>
            </a:extLst>
          </p:cNvPr>
          <p:cNvSpPr/>
          <p:nvPr userDrawn="1"/>
        </p:nvSpPr>
        <p:spPr>
          <a:xfrm>
            <a:off x="2681395" y="3974119"/>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7913B22D-48C5-4E29-A955-B0433B9B7EE1}"/>
              </a:ext>
            </a:extLst>
          </p:cNvPr>
          <p:cNvSpPr/>
          <p:nvPr userDrawn="1"/>
        </p:nvSpPr>
        <p:spPr>
          <a:xfrm>
            <a:off x="2492324"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1BAF4F66-D942-4C97-8763-90BF1E7D27B0}"/>
              </a:ext>
            </a:extLst>
          </p:cNvPr>
          <p:cNvSpPr/>
          <p:nvPr userDrawn="1"/>
        </p:nvSpPr>
        <p:spPr>
          <a:xfrm>
            <a:off x="2870466"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BB8245B6-F696-4937-BC54-132523FC6092}"/>
              </a:ext>
            </a:extLst>
          </p:cNvPr>
          <p:cNvSpPr/>
          <p:nvPr userDrawn="1"/>
        </p:nvSpPr>
        <p:spPr>
          <a:xfrm>
            <a:off x="3059537"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F59F2EAD-F83E-450D-AACC-66AC5AFDBC1F}"/>
              </a:ext>
            </a:extLst>
          </p:cNvPr>
          <p:cNvSpPr/>
          <p:nvPr userDrawn="1"/>
        </p:nvSpPr>
        <p:spPr>
          <a:xfrm>
            <a:off x="3248608"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9A4C25DA-8004-490A-B6BA-28EA3C8799B2}"/>
              </a:ext>
            </a:extLst>
          </p:cNvPr>
          <p:cNvSpPr/>
          <p:nvPr userDrawn="1"/>
        </p:nvSpPr>
        <p:spPr>
          <a:xfrm>
            <a:off x="3437679"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565E05BD-BF0A-41CE-B95E-4A6711A5A0AB}"/>
              </a:ext>
            </a:extLst>
          </p:cNvPr>
          <p:cNvSpPr/>
          <p:nvPr userDrawn="1"/>
        </p:nvSpPr>
        <p:spPr>
          <a:xfrm>
            <a:off x="3626750"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3C83507D-FFE4-44B0-9728-C27EB3265A33}"/>
              </a:ext>
            </a:extLst>
          </p:cNvPr>
          <p:cNvSpPr/>
          <p:nvPr userDrawn="1"/>
        </p:nvSpPr>
        <p:spPr>
          <a:xfrm>
            <a:off x="3815821"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C8CB8CA3-0865-46E1-991E-256A74203576}"/>
              </a:ext>
            </a:extLst>
          </p:cNvPr>
          <p:cNvSpPr/>
          <p:nvPr userDrawn="1"/>
        </p:nvSpPr>
        <p:spPr>
          <a:xfrm>
            <a:off x="4004892"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953B89D2-B8AF-45E7-B283-E0208801F640}"/>
              </a:ext>
            </a:extLst>
          </p:cNvPr>
          <p:cNvSpPr/>
          <p:nvPr userDrawn="1"/>
        </p:nvSpPr>
        <p:spPr>
          <a:xfrm>
            <a:off x="4193963"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6C87118A-4D35-4C3C-9F1D-2E792ED7E291}"/>
              </a:ext>
            </a:extLst>
          </p:cNvPr>
          <p:cNvSpPr/>
          <p:nvPr userDrawn="1"/>
        </p:nvSpPr>
        <p:spPr>
          <a:xfrm>
            <a:off x="4383034"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52641FB9-DBD5-43F5-8403-FFFB9DDB79BC}"/>
              </a:ext>
            </a:extLst>
          </p:cNvPr>
          <p:cNvSpPr/>
          <p:nvPr userDrawn="1"/>
        </p:nvSpPr>
        <p:spPr>
          <a:xfrm>
            <a:off x="4572105"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5A9B2000-A8D2-4919-997A-C1FAB987A77C}"/>
              </a:ext>
            </a:extLst>
          </p:cNvPr>
          <p:cNvSpPr/>
          <p:nvPr userDrawn="1"/>
        </p:nvSpPr>
        <p:spPr>
          <a:xfrm>
            <a:off x="4761176"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AB19D6F8-6D43-44BB-BD43-5811A9BF83DD}"/>
              </a:ext>
            </a:extLst>
          </p:cNvPr>
          <p:cNvSpPr/>
          <p:nvPr userDrawn="1"/>
        </p:nvSpPr>
        <p:spPr>
          <a:xfrm>
            <a:off x="5139318"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C9FB14F2-01E0-4FE9-9DFF-9CC36A7CAAD5}"/>
              </a:ext>
            </a:extLst>
          </p:cNvPr>
          <p:cNvSpPr/>
          <p:nvPr userDrawn="1"/>
        </p:nvSpPr>
        <p:spPr>
          <a:xfrm>
            <a:off x="4950247" y="3974119"/>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BD6B50C7-0715-4517-A397-2C6B4886F8FB}"/>
              </a:ext>
            </a:extLst>
          </p:cNvPr>
          <p:cNvSpPr/>
          <p:nvPr userDrawn="1"/>
        </p:nvSpPr>
        <p:spPr>
          <a:xfrm>
            <a:off x="5328389"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112CD4CC-E202-46E4-BAC2-1124801252EE}"/>
              </a:ext>
            </a:extLst>
          </p:cNvPr>
          <p:cNvSpPr/>
          <p:nvPr userDrawn="1"/>
        </p:nvSpPr>
        <p:spPr>
          <a:xfrm>
            <a:off x="5517460"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EE0623F9-737E-446D-8747-230BCB82C355}"/>
              </a:ext>
            </a:extLst>
          </p:cNvPr>
          <p:cNvSpPr/>
          <p:nvPr userDrawn="1"/>
        </p:nvSpPr>
        <p:spPr>
          <a:xfrm>
            <a:off x="5706531"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686BF2DC-1E5D-4169-A94B-FB56C2CF544A}"/>
              </a:ext>
            </a:extLst>
          </p:cNvPr>
          <p:cNvSpPr/>
          <p:nvPr userDrawn="1"/>
        </p:nvSpPr>
        <p:spPr>
          <a:xfrm>
            <a:off x="5895602"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3C773D4B-F560-4DAB-B67E-2CDB33A49B4D}"/>
              </a:ext>
            </a:extLst>
          </p:cNvPr>
          <p:cNvSpPr/>
          <p:nvPr userDrawn="1"/>
        </p:nvSpPr>
        <p:spPr>
          <a:xfrm>
            <a:off x="6084673"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74E9BC93-26B7-43BC-87E2-24794E5280F1}"/>
              </a:ext>
            </a:extLst>
          </p:cNvPr>
          <p:cNvSpPr/>
          <p:nvPr userDrawn="1"/>
        </p:nvSpPr>
        <p:spPr>
          <a:xfrm>
            <a:off x="6273744"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AEBC744D-2F19-4EBA-8FE5-51809A0BCBCB}"/>
              </a:ext>
            </a:extLst>
          </p:cNvPr>
          <p:cNvSpPr/>
          <p:nvPr userDrawn="1"/>
        </p:nvSpPr>
        <p:spPr>
          <a:xfrm>
            <a:off x="6462815"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81956381-F0C9-45B4-89F1-A59967DD847B}"/>
              </a:ext>
            </a:extLst>
          </p:cNvPr>
          <p:cNvSpPr/>
          <p:nvPr userDrawn="1"/>
        </p:nvSpPr>
        <p:spPr>
          <a:xfrm>
            <a:off x="6651886"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A7289B01-C445-4680-9A90-2A425E1B8661}"/>
              </a:ext>
            </a:extLst>
          </p:cNvPr>
          <p:cNvSpPr/>
          <p:nvPr userDrawn="1"/>
        </p:nvSpPr>
        <p:spPr>
          <a:xfrm>
            <a:off x="6840957"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BB4FF282-96CB-457F-BFE7-7ABC4A7131BE}"/>
              </a:ext>
            </a:extLst>
          </p:cNvPr>
          <p:cNvSpPr/>
          <p:nvPr userDrawn="1"/>
        </p:nvSpPr>
        <p:spPr>
          <a:xfrm>
            <a:off x="7030028"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AB26CFEF-656A-4714-8C82-2DE406424AE6}"/>
              </a:ext>
            </a:extLst>
          </p:cNvPr>
          <p:cNvSpPr/>
          <p:nvPr userDrawn="1"/>
        </p:nvSpPr>
        <p:spPr>
          <a:xfrm>
            <a:off x="7219099" y="3974119"/>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0C0D659D-681F-4798-BFB6-0F9904559999}"/>
              </a:ext>
            </a:extLst>
          </p:cNvPr>
          <p:cNvSpPr/>
          <p:nvPr userDrawn="1"/>
        </p:nvSpPr>
        <p:spPr>
          <a:xfrm>
            <a:off x="7408170"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791D1FB1-8513-4E06-B96E-3FA61E2955B4}"/>
              </a:ext>
            </a:extLst>
          </p:cNvPr>
          <p:cNvSpPr/>
          <p:nvPr userDrawn="1"/>
        </p:nvSpPr>
        <p:spPr>
          <a:xfrm>
            <a:off x="7786312"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C50E68DC-FB60-4DF1-8657-BCAF7703471E}"/>
              </a:ext>
            </a:extLst>
          </p:cNvPr>
          <p:cNvSpPr/>
          <p:nvPr userDrawn="1"/>
        </p:nvSpPr>
        <p:spPr>
          <a:xfrm>
            <a:off x="7597241"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D947F1D4-C39C-4B6D-A163-A7E5482668C6}"/>
              </a:ext>
            </a:extLst>
          </p:cNvPr>
          <p:cNvSpPr/>
          <p:nvPr userDrawn="1"/>
        </p:nvSpPr>
        <p:spPr>
          <a:xfrm>
            <a:off x="7975383"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383CA683-22BB-45A5-9CDF-6F69737BB087}"/>
              </a:ext>
            </a:extLst>
          </p:cNvPr>
          <p:cNvSpPr/>
          <p:nvPr userDrawn="1"/>
        </p:nvSpPr>
        <p:spPr>
          <a:xfrm>
            <a:off x="8164454"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id="{4E065F88-AA5F-4918-8CC4-1E53BF6CCE75}"/>
              </a:ext>
            </a:extLst>
          </p:cNvPr>
          <p:cNvSpPr/>
          <p:nvPr userDrawn="1"/>
        </p:nvSpPr>
        <p:spPr>
          <a:xfrm>
            <a:off x="8353525"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3924D1AA-45C6-4154-A3DD-D22E57410536}"/>
              </a:ext>
            </a:extLst>
          </p:cNvPr>
          <p:cNvSpPr/>
          <p:nvPr userDrawn="1"/>
        </p:nvSpPr>
        <p:spPr>
          <a:xfrm>
            <a:off x="8542596"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C464ECDA-46D3-4866-A154-A4F3ECA9B2C1}"/>
              </a:ext>
            </a:extLst>
          </p:cNvPr>
          <p:cNvSpPr/>
          <p:nvPr userDrawn="1"/>
        </p:nvSpPr>
        <p:spPr>
          <a:xfrm>
            <a:off x="8731667"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57B0679F-9A3D-4E0B-866C-64930E3723ED}"/>
              </a:ext>
            </a:extLst>
          </p:cNvPr>
          <p:cNvSpPr/>
          <p:nvPr userDrawn="1"/>
        </p:nvSpPr>
        <p:spPr>
          <a:xfrm>
            <a:off x="8920738"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228EAD6D-48DA-49BB-A5B7-04F4FCC92506}"/>
              </a:ext>
            </a:extLst>
          </p:cNvPr>
          <p:cNvSpPr/>
          <p:nvPr userDrawn="1"/>
        </p:nvSpPr>
        <p:spPr>
          <a:xfrm>
            <a:off x="9109809"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346803B4-6044-4DC2-BEEB-9F2C1096BB90}"/>
              </a:ext>
            </a:extLst>
          </p:cNvPr>
          <p:cNvSpPr/>
          <p:nvPr userDrawn="1"/>
        </p:nvSpPr>
        <p:spPr>
          <a:xfrm>
            <a:off x="9298880"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1CFB9EB9-56D2-4CA7-8E3F-44A383FB8FF2}"/>
              </a:ext>
            </a:extLst>
          </p:cNvPr>
          <p:cNvSpPr/>
          <p:nvPr userDrawn="1"/>
        </p:nvSpPr>
        <p:spPr>
          <a:xfrm>
            <a:off x="9487951" y="3974119"/>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3" name="Oval 112">
            <a:extLst>
              <a:ext uri="{FF2B5EF4-FFF2-40B4-BE49-F238E27FC236}">
                <a16:creationId xmlns:a16="http://schemas.microsoft.com/office/drawing/2014/main" id="{6E054495-7871-4F7E-8888-1337467B5B0F}"/>
              </a:ext>
            </a:extLst>
          </p:cNvPr>
          <p:cNvSpPr/>
          <p:nvPr userDrawn="1"/>
        </p:nvSpPr>
        <p:spPr>
          <a:xfrm>
            <a:off x="9866093"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920A486A-1D72-412E-A6FB-D898FAB94A0B}"/>
              </a:ext>
            </a:extLst>
          </p:cNvPr>
          <p:cNvSpPr/>
          <p:nvPr userDrawn="1"/>
        </p:nvSpPr>
        <p:spPr>
          <a:xfrm>
            <a:off x="10811448"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AE37D805-7179-4DE4-B69B-F2F52ABC4C38}"/>
              </a:ext>
            </a:extLst>
          </p:cNvPr>
          <p:cNvSpPr/>
          <p:nvPr userDrawn="1"/>
        </p:nvSpPr>
        <p:spPr>
          <a:xfrm>
            <a:off x="10244235"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7E5FFC55-6C84-4A5B-801B-744537D9AB60}"/>
              </a:ext>
            </a:extLst>
          </p:cNvPr>
          <p:cNvSpPr/>
          <p:nvPr userDrawn="1"/>
        </p:nvSpPr>
        <p:spPr>
          <a:xfrm>
            <a:off x="9677022"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F83E021E-11DD-41D7-892D-3906C7085171}"/>
              </a:ext>
            </a:extLst>
          </p:cNvPr>
          <p:cNvSpPr/>
          <p:nvPr userDrawn="1"/>
        </p:nvSpPr>
        <p:spPr>
          <a:xfrm>
            <a:off x="10055164"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BBC59340-08F4-4E62-A744-540BB1E73EF1}"/>
              </a:ext>
            </a:extLst>
          </p:cNvPr>
          <p:cNvSpPr/>
          <p:nvPr userDrawn="1"/>
        </p:nvSpPr>
        <p:spPr>
          <a:xfrm>
            <a:off x="10433306"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a:extLst>
              <a:ext uri="{FF2B5EF4-FFF2-40B4-BE49-F238E27FC236}">
                <a16:creationId xmlns:a16="http://schemas.microsoft.com/office/drawing/2014/main" id="{B42779A3-CB6A-4902-BCE9-425BA1B8E726}"/>
              </a:ext>
            </a:extLst>
          </p:cNvPr>
          <p:cNvSpPr/>
          <p:nvPr userDrawn="1"/>
        </p:nvSpPr>
        <p:spPr>
          <a:xfrm>
            <a:off x="11000519"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a:extLst>
              <a:ext uri="{FF2B5EF4-FFF2-40B4-BE49-F238E27FC236}">
                <a16:creationId xmlns:a16="http://schemas.microsoft.com/office/drawing/2014/main" id="{D475E297-321A-4F5A-A33C-D539555A549E}"/>
              </a:ext>
            </a:extLst>
          </p:cNvPr>
          <p:cNvSpPr/>
          <p:nvPr userDrawn="1"/>
        </p:nvSpPr>
        <p:spPr>
          <a:xfrm>
            <a:off x="10622377"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a:extLst>
              <a:ext uri="{FF2B5EF4-FFF2-40B4-BE49-F238E27FC236}">
                <a16:creationId xmlns:a16="http://schemas.microsoft.com/office/drawing/2014/main" id="{077D5097-0B6F-4651-BC8A-7818C610FEAA}"/>
              </a:ext>
            </a:extLst>
          </p:cNvPr>
          <p:cNvSpPr/>
          <p:nvPr userDrawn="1"/>
        </p:nvSpPr>
        <p:spPr>
          <a:xfrm>
            <a:off x="11189590"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a:extLst>
              <a:ext uri="{FF2B5EF4-FFF2-40B4-BE49-F238E27FC236}">
                <a16:creationId xmlns:a16="http://schemas.microsoft.com/office/drawing/2014/main" id="{86CED819-7931-4BF1-A8CC-38082012A381}"/>
              </a:ext>
            </a:extLst>
          </p:cNvPr>
          <p:cNvSpPr/>
          <p:nvPr userDrawn="1"/>
        </p:nvSpPr>
        <p:spPr>
          <a:xfrm>
            <a:off x="11567720"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a:extLst>
              <a:ext uri="{FF2B5EF4-FFF2-40B4-BE49-F238E27FC236}">
                <a16:creationId xmlns:a16="http://schemas.microsoft.com/office/drawing/2014/main" id="{591802E4-354C-41F2-A4F4-02CA7E2A3671}"/>
              </a:ext>
            </a:extLst>
          </p:cNvPr>
          <p:cNvSpPr/>
          <p:nvPr userDrawn="1"/>
        </p:nvSpPr>
        <p:spPr>
          <a:xfrm>
            <a:off x="11378661"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Text Placeholder 8">
            <a:extLst>
              <a:ext uri="{FF2B5EF4-FFF2-40B4-BE49-F238E27FC236}">
                <a16:creationId xmlns:a16="http://schemas.microsoft.com/office/drawing/2014/main" id="{CC64B8CF-4868-41DB-9530-94866E397ADB}"/>
              </a:ext>
            </a:extLst>
          </p:cNvPr>
          <p:cNvSpPr>
            <a:spLocks noGrp="1"/>
          </p:cNvSpPr>
          <p:nvPr userDrawn="1">
            <p:ph type="body" sz="quarter" idx="13" hasCustomPrompt="1"/>
          </p:nvPr>
        </p:nvSpPr>
        <p:spPr>
          <a:xfrm>
            <a:off x="2689567" y="5594593"/>
            <a:ext cx="1178461" cy="282380"/>
          </a:xfrm>
        </p:spPr>
        <p:txBody>
          <a:bodyPr lIns="0">
            <a:noAutofit/>
          </a:bodyPr>
          <a:lstStyle>
            <a:lvl1pPr marL="0" indent="0" algn="l">
              <a:buFont typeface="Arial" panose="020B0604020202020204" pitchFamily="34" charset="0"/>
              <a:buNone/>
              <a:defRPr sz="1500" b="1">
                <a:solidFill>
                  <a:schemeClr val="accent1"/>
                </a:solidFill>
              </a:defRPr>
            </a:lvl1pPr>
          </a:lstStyle>
          <a:p>
            <a:pPr lvl="0"/>
            <a:r>
              <a:rPr lang="en-US" dirty="0"/>
              <a:t>MONTH 2</a:t>
            </a:r>
            <a:endParaRPr lang="en-GB" dirty="0"/>
          </a:p>
        </p:txBody>
      </p:sp>
      <p:sp>
        <p:nvSpPr>
          <p:cNvPr id="137" name="Text Placeholder 8">
            <a:extLst>
              <a:ext uri="{FF2B5EF4-FFF2-40B4-BE49-F238E27FC236}">
                <a16:creationId xmlns:a16="http://schemas.microsoft.com/office/drawing/2014/main" id="{64AED8E5-82E6-4F6C-8410-A46F992E055E}"/>
              </a:ext>
            </a:extLst>
          </p:cNvPr>
          <p:cNvSpPr>
            <a:spLocks noGrp="1"/>
          </p:cNvSpPr>
          <p:nvPr userDrawn="1">
            <p:ph type="body" sz="quarter" idx="14" hasCustomPrompt="1"/>
          </p:nvPr>
        </p:nvSpPr>
        <p:spPr>
          <a:xfrm>
            <a:off x="4967253" y="5594593"/>
            <a:ext cx="1178460" cy="282380"/>
          </a:xfrm>
        </p:spPr>
        <p:txBody>
          <a:bodyPr lIns="0">
            <a:noAutofit/>
          </a:bodyPr>
          <a:lstStyle>
            <a:lvl1pPr marL="0" indent="0" algn="l">
              <a:buFont typeface="Arial" panose="020B0604020202020204" pitchFamily="34" charset="0"/>
              <a:buNone/>
              <a:defRPr sz="1500" b="1">
                <a:solidFill>
                  <a:schemeClr val="accent1"/>
                </a:solidFill>
              </a:defRPr>
            </a:lvl1pPr>
          </a:lstStyle>
          <a:p>
            <a:pPr lvl="0"/>
            <a:r>
              <a:rPr lang="en-US" dirty="0"/>
              <a:t>MONTH 3</a:t>
            </a:r>
            <a:endParaRPr lang="en-GB" dirty="0"/>
          </a:p>
        </p:txBody>
      </p:sp>
      <p:sp>
        <p:nvSpPr>
          <p:cNvPr id="138" name="Text Placeholder 8">
            <a:extLst>
              <a:ext uri="{FF2B5EF4-FFF2-40B4-BE49-F238E27FC236}">
                <a16:creationId xmlns:a16="http://schemas.microsoft.com/office/drawing/2014/main" id="{3712E006-B43A-4959-B9E3-564BEBA44CE7}"/>
              </a:ext>
            </a:extLst>
          </p:cNvPr>
          <p:cNvSpPr>
            <a:spLocks noGrp="1"/>
          </p:cNvSpPr>
          <p:nvPr userDrawn="1">
            <p:ph type="body" sz="quarter" idx="15" hasCustomPrompt="1"/>
          </p:nvPr>
        </p:nvSpPr>
        <p:spPr>
          <a:xfrm>
            <a:off x="7244937" y="5594593"/>
            <a:ext cx="1167925" cy="282380"/>
          </a:xfrm>
        </p:spPr>
        <p:txBody>
          <a:bodyPr lIns="0">
            <a:noAutofit/>
          </a:bodyPr>
          <a:lstStyle>
            <a:lvl1pPr marL="0" indent="0" algn="l">
              <a:buFont typeface="Arial" panose="020B0604020202020204" pitchFamily="34" charset="0"/>
              <a:buNone/>
              <a:defRPr sz="1500" b="1">
                <a:solidFill>
                  <a:schemeClr val="accent1"/>
                </a:solidFill>
              </a:defRPr>
            </a:lvl1pPr>
          </a:lstStyle>
          <a:p>
            <a:pPr lvl="0"/>
            <a:r>
              <a:rPr lang="en-US" dirty="0"/>
              <a:t>MONTH 4</a:t>
            </a:r>
            <a:endParaRPr lang="en-GB" dirty="0"/>
          </a:p>
        </p:txBody>
      </p:sp>
      <p:sp>
        <p:nvSpPr>
          <p:cNvPr id="139" name="Text Placeholder 8">
            <a:extLst>
              <a:ext uri="{FF2B5EF4-FFF2-40B4-BE49-F238E27FC236}">
                <a16:creationId xmlns:a16="http://schemas.microsoft.com/office/drawing/2014/main" id="{214AB389-1350-4CA6-9DB4-B733D1C4F893}"/>
              </a:ext>
            </a:extLst>
          </p:cNvPr>
          <p:cNvSpPr>
            <a:spLocks noGrp="1"/>
          </p:cNvSpPr>
          <p:nvPr userDrawn="1">
            <p:ph type="body" sz="quarter" idx="16" hasCustomPrompt="1"/>
          </p:nvPr>
        </p:nvSpPr>
        <p:spPr>
          <a:xfrm>
            <a:off x="9522623" y="5594593"/>
            <a:ext cx="1349352" cy="282380"/>
          </a:xfrm>
        </p:spPr>
        <p:txBody>
          <a:bodyPr lIns="0">
            <a:noAutofit/>
          </a:bodyPr>
          <a:lstStyle>
            <a:lvl1pPr marL="0" indent="0" algn="l">
              <a:buFont typeface="Arial" panose="020B0604020202020204" pitchFamily="34" charset="0"/>
              <a:buNone/>
              <a:defRPr sz="1500" b="1">
                <a:solidFill>
                  <a:schemeClr val="accent1"/>
                </a:solidFill>
              </a:defRPr>
            </a:lvl1pPr>
          </a:lstStyle>
          <a:p>
            <a:pPr lvl="0"/>
            <a:r>
              <a:rPr lang="en-US" dirty="0"/>
              <a:t>MONTH 5</a:t>
            </a:r>
            <a:endParaRPr lang="en-GB" dirty="0"/>
          </a:p>
        </p:txBody>
      </p:sp>
      <p:sp>
        <p:nvSpPr>
          <p:cNvPr id="21" name="Text Placeholder 20">
            <a:extLst>
              <a:ext uri="{FF2B5EF4-FFF2-40B4-BE49-F238E27FC236}">
                <a16:creationId xmlns:a16="http://schemas.microsoft.com/office/drawing/2014/main" id="{F53B4AF6-920F-45C7-8742-93B5CBCD66AF}"/>
              </a:ext>
            </a:extLst>
          </p:cNvPr>
          <p:cNvSpPr>
            <a:spLocks noGrp="1"/>
          </p:cNvSpPr>
          <p:nvPr>
            <p:ph type="body" sz="quarter" idx="17" hasCustomPrompt="1"/>
          </p:nvPr>
        </p:nvSpPr>
        <p:spPr>
          <a:xfrm>
            <a:off x="1013025" y="2965464"/>
            <a:ext cx="0" cy="1044000"/>
          </a:xfrm>
          <a:custGeom>
            <a:avLst/>
            <a:gdLst>
              <a:gd name="connsiteX0" fmla="*/ 0 w 1439811"/>
              <a:gd name="connsiteY0" fmla="*/ 0 h 914400"/>
              <a:gd name="connsiteX1" fmla="*/ 1439811 w 1439811"/>
              <a:gd name="connsiteY1" fmla="*/ 0 h 914400"/>
              <a:gd name="connsiteX2" fmla="*/ 1439811 w 1439811"/>
              <a:gd name="connsiteY2" fmla="*/ 914400 h 914400"/>
              <a:gd name="connsiteX3" fmla="*/ 0 w 1439811"/>
              <a:gd name="connsiteY3" fmla="*/ 914400 h 914400"/>
              <a:gd name="connsiteX4" fmla="*/ 0 w 1439811"/>
              <a:gd name="connsiteY4" fmla="*/ 0 h 914400"/>
              <a:gd name="connsiteX0" fmla="*/ 0 w 1439811"/>
              <a:gd name="connsiteY0" fmla="*/ 0 h 914400"/>
              <a:gd name="connsiteX1" fmla="*/ 1439811 w 1439811"/>
              <a:gd name="connsiteY1" fmla="*/ 914400 h 914400"/>
              <a:gd name="connsiteX2" fmla="*/ 0 w 1439811"/>
              <a:gd name="connsiteY2" fmla="*/ 914400 h 914400"/>
              <a:gd name="connsiteX3" fmla="*/ 0 w 1439811"/>
              <a:gd name="connsiteY3" fmla="*/ 0 h 914400"/>
              <a:gd name="connsiteX0" fmla="*/ 0 w 0"/>
              <a:gd name="connsiteY0" fmla="*/ 0 h 914400"/>
              <a:gd name="connsiteX1" fmla="*/ 0 w 0"/>
              <a:gd name="connsiteY1" fmla="*/ 914400 h 914400"/>
              <a:gd name="connsiteX2" fmla="*/ 0 w 0"/>
              <a:gd name="connsiteY2" fmla="*/ 0 h 914400"/>
            </a:gdLst>
            <a:ahLst/>
            <a:cxnLst>
              <a:cxn ang="0">
                <a:pos x="connsiteX0" y="connsiteY0"/>
              </a:cxn>
              <a:cxn ang="0">
                <a:pos x="connsiteX1" y="connsiteY1"/>
              </a:cxn>
              <a:cxn ang="0">
                <a:pos x="connsiteX2" y="connsiteY2"/>
              </a:cxn>
            </a:cxnLst>
            <a:rect l="l" t="t" r="r" b="b"/>
            <a:pathLst>
              <a:path h="914400">
                <a:moveTo>
                  <a:pt x="0" y="0"/>
                </a:moveTo>
                <a:lnTo>
                  <a:pt x="0" y="914400"/>
                </a:lnTo>
                <a:lnTo>
                  <a:pt x="0" y="0"/>
                </a:lnTo>
                <a:close/>
              </a:path>
            </a:pathLst>
          </a:custGeom>
          <a:ln>
            <a:solidFill>
              <a:schemeClr val="accent1"/>
            </a:solidFill>
          </a:ln>
        </p:spPr>
        <p:txBody>
          <a:bodyPr wrap="none" lIns="180000">
            <a:noAutofit/>
          </a:bodyPr>
          <a:lstStyle>
            <a:lvl1pPr>
              <a:defRPr sz="1200"/>
            </a:lvl1pPr>
            <a:lvl2pPr marL="457200" indent="0" defTabSz="0">
              <a:buNone/>
              <a:defRPr sz="1100"/>
            </a:lvl2pPr>
          </a:lstStyle>
          <a:p>
            <a:pPr lvl="0"/>
            <a:r>
              <a:rPr lang="en-US" dirty="0"/>
              <a:t>Week#</a:t>
            </a:r>
          </a:p>
          <a:p>
            <a:pPr lvl="1"/>
            <a:r>
              <a:rPr lang="en-GB" dirty="0"/>
              <a:t>Text</a:t>
            </a:r>
          </a:p>
        </p:txBody>
      </p:sp>
      <p:sp>
        <p:nvSpPr>
          <p:cNvPr id="116" name="Text Placeholder 20">
            <a:extLst>
              <a:ext uri="{FF2B5EF4-FFF2-40B4-BE49-F238E27FC236}">
                <a16:creationId xmlns:a16="http://schemas.microsoft.com/office/drawing/2014/main" id="{11BEF613-76A8-4574-AA0C-65D08B205C18}"/>
              </a:ext>
            </a:extLst>
          </p:cNvPr>
          <p:cNvSpPr>
            <a:spLocks noGrp="1"/>
          </p:cNvSpPr>
          <p:nvPr>
            <p:ph type="body" sz="quarter" idx="18" hasCustomPrompt="1"/>
          </p:nvPr>
        </p:nvSpPr>
        <p:spPr>
          <a:xfrm>
            <a:off x="3096789" y="4008408"/>
            <a:ext cx="0" cy="1044000"/>
          </a:xfrm>
          <a:custGeom>
            <a:avLst/>
            <a:gdLst>
              <a:gd name="connsiteX0" fmla="*/ 0 w 1439811"/>
              <a:gd name="connsiteY0" fmla="*/ 0 h 914400"/>
              <a:gd name="connsiteX1" fmla="*/ 1439811 w 1439811"/>
              <a:gd name="connsiteY1" fmla="*/ 0 h 914400"/>
              <a:gd name="connsiteX2" fmla="*/ 1439811 w 1439811"/>
              <a:gd name="connsiteY2" fmla="*/ 914400 h 914400"/>
              <a:gd name="connsiteX3" fmla="*/ 0 w 1439811"/>
              <a:gd name="connsiteY3" fmla="*/ 914400 h 914400"/>
              <a:gd name="connsiteX4" fmla="*/ 0 w 1439811"/>
              <a:gd name="connsiteY4" fmla="*/ 0 h 914400"/>
              <a:gd name="connsiteX0" fmla="*/ 0 w 1439811"/>
              <a:gd name="connsiteY0" fmla="*/ 0 h 914400"/>
              <a:gd name="connsiteX1" fmla="*/ 1439811 w 1439811"/>
              <a:gd name="connsiteY1" fmla="*/ 914400 h 914400"/>
              <a:gd name="connsiteX2" fmla="*/ 0 w 1439811"/>
              <a:gd name="connsiteY2" fmla="*/ 914400 h 914400"/>
              <a:gd name="connsiteX3" fmla="*/ 0 w 1439811"/>
              <a:gd name="connsiteY3" fmla="*/ 0 h 914400"/>
              <a:gd name="connsiteX0" fmla="*/ 0 w 0"/>
              <a:gd name="connsiteY0" fmla="*/ 0 h 914400"/>
              <a:gd name="connsiteX1" fmla="*/ 0 w 0"/>
              <a:gd name="connsiteY1" fmla="*/ 914400 h 914400"/>
              <a:gd name="connsiteX2" fmla="*/ 0 w 0"/>
              <a:gd name="connsiteY2" fmla="*/ 0 h 914400"/>
            </a:gdLst>
            <a:ahLst/>
            <a:cxnLst>
              <a:cxn ang="0">
                <a:pos x="connsiteX0" y="connsiteY0"/>
              </a:cxn>
              <a:cxn ang="0">
                <a:pos x="connsiteX1" y="connsiteY1"/>
              </a:cxn>
              <a:cxn ang="0">
                <a:pos x="connsiteX2" y="connsiteY2"/>
              </a:cxn>
            </a:cxnLst>
            <a:rect l="l" t="t" r="r" b="b"/>
            <a:pathLst>
              <a:path h="914400">
                <a:moveTo>
                  <a:pt x="0" y="0"/>
                </a:moveTo>
                <a:lnTo>
                  <a:pt x="0" y="914400"/>
                </a:lnTo>
                <a:lnTo>
                  <a:pt x="0" y="0"/>
                </a:lnTo>
                <a:close/>
              </a:path>
            </a:pathLst>
          </a:custGeom>
          <a:ln>
            <a:solidFill>
              <a:schemeClr val="accent1"/>
            </a:solidFill>
          </a:ln>
        </p:spPr>
        <p:txBody>
          <a:bodyPr wrap="none" lIns="180000" anchor="b">
            <a:noAutofit/>
          </a:bodyPr>
          <a:lstStyle>
            <a:lvl1pPr>
              <a:defRPr sz="1200"/>
            </a:lvl1pPr>
            <a:lvl2pPr marL="457200" indent="0" defTabSz="0">
              <a:buNone/>
              <a:defRPr sz="1100"/>
            </a:lvl2pPr>
          </a:lstStyle>
          <a:p>
            <a:pPr lvl="0"/>
            <a:r>
              <a:rPr lang="en-US" dirty="0"/>
              <a:t>Week#</a:t>
            </a:r>
          </a:p>
          <a:p>
            <a:pPr lvl="1"/>
            <a:r>
              <a:rPr lang="en-GB" dirty="0"/>
              <a:t>Text</a:t>
            </a:r>
          </a:p>
        </p:txBody>
      </p:sp>
      <p:sp>
        <p:nvSpPr>
          <p:cNvPr id="80" name="Text Placeholder 10">
            <a:extLst>
              <a:ext uri="{FF2B5EF4-FFF2-40B4-BE49-F238E27FC236}">
                <a16:creationId xmlns:a16="http://schemas.microsoft.com/office/drawing/2014/main" id="{5E77134E-E93A-4B3A-8A9C-98CD01EC479B}"/>
              </a:ext>
            </a:extLst>
          </p:cNvPr>
          <p:cNvSpPr>
            <a:spLocks noGrp="1"/>
          </p:cNvSpPr>
          <p:nvPr>
            <p:ph type="body" sz="quarter" idx="19" hasCustomPrompt="1"/>
          </p:nvPr>
        </p:nvSpPr>
        <p:spPr>
          <a:xfrm>
            <a:off x="415859" y="1724027"/>
            <a:ext cx="11210400" cy="365125"/>
          </a:xfrm>
          <a:prstGeom prst="rect">
            <a:avLst/>
          </a:prstGeom>
        </p:spPr>
        <p:txBody>
          <a:bodyPr lIns="108000">
            <a:noAutofit/>
          </a:bodyPr>
          <a:lstStyle>
            <a:lvl1pPr marL="0" indent="0">
              <a:buFont typeface="Arial" panose="020B0604020202020204" pitchFamily="34" charset="0"/>
              <a:buNone/>
              <a:defRPr sz="1800" b="1">
                <a:solidFill>
                  <a:srgbClr val="43D596"/>
                </a:solidFill>
              </a:defRPr>
            </a:lvl1pPr>
          </a:lstStyle>
          <a:p>
            <a:pPr lvl="0"/>
            <a:r>
              <a:rPr lang="en-US" dirty="0"/>
              <a:t>Click to add subtitle</a:t>
            </a:r>
            <a:endParaRPr lang="en-GB" dirty="0"/>
          </a:p>
        </p:txBody>
      </p:sp>
      <p:sp>
        <p:nvSpPr>
          <p:cNvPr id="82" name="Text Placeholder 10">
            <a:extLst>
              <a:ext uri="{FF2B5EF4-FFF2-40B4-BE49-F238E27FC236}">
                <a16:creationId xmlns:a16="http://schemas.microsoft.com/office/drawing/2014/main" id="{0BB3D24E-6502-44EA-96D4-4C03DE5E00D8}"/>
              </a:ext>
            </a:extLst>
          </p:cNvPr>
          <p:cNvSpPr>
            <a:spLocks noGrp="1" noChangeAspect="1"/>
          </p:cNvSpPr>
          <p:nvPr>
            <p:ph type="body" sz="quarter" idx="21" hasCustomPrompt="1"/>
          </p:nvPr>
        </p:nvSpPr>
        <p:spPr>
          <a:xfrm>
            <a:off x="6547820" y="5061746"/>
            <a:ext cx="180000" cy="180000"/>
          </a:xfrm>
          <a:prstGeom prst="flowChartDecision">
            <a:avLst/>
          </a:prstGeom>
          <a:ln w="38100">
            <a:solidFill>
              <a:schemeClr val="accent2"/>
            </a:solidFill>
          </a:ln>
        </p:spPr>
        <p:txBody>
          <a:bodyPr wrap="none" lIns="396000" anchor="ctr" anchorCtr="0">
            <a:noAutofit/>
          </a:bodyPr>
          <a:lstStyle>
            <a:lvl1pPr marL="0" indent="0">
              <a:buFont typeface="Arial" panose="020B0604020202020204" pitchFamily="34" charset="0"/>
              <a:buNone/>
              <a:defRPr sz="1200"/>
            </a:lvl1pPr>
          </a:lstStyle>
          <a:p>
            <a:pPr lvl="0"/>
            <a:r>
              <a:rPr lang="en-US" dirty="0"/>
              <a:t>Milestone</a:t>
            </a:r>
            <a:endParaRPr lang="en-GB" dirty="0"/>
          </a:p>
        </p:txBody>
      </p:sp>
      <p:sp>
        <p:nvSpPr>
          <p:cNvPr id="84" name="Title Placeholder 1">
            <a:extLst>
              <a:ext uri="{FF2B5EF4-FFF2-40B4-BE49-F238E27FC236}">
                <a16:creationId xmlns:a16="http://schemas.microsoft.com/office/drawing/2014/main" id="{3A712603-662B-7D41-87EC-F25F182C4C71}"/>
              </a:ext>
            </a:extLst>
          </p:cNvPr>
          <p:cNvSpPr>
            <a:spLocks noGrp="1"/>
          </p:cNvSpPr>
          <p:nvPr>
            <p:ph type="title"/>
          </p:nvPr>
        </p:nvSpPr>
        <p:spPr>
          <a:xfrm>
            <a:off x="415859" y="379031"/>
            <a:ext cx="11211930" cy="799529"/>
          </a:xfrm>
          <a:prstGeom prst="rect">
            <a:avLst/>
          </a:prstGeom>
        </p:spPr>
        <p:txBody>
          <a:bodyPr vert="horz" lIns="91440" tIns="45720" rIns="91440" bIns="45720" rtlCol="0" anchor="t">
            <a:normAutofit/>
          </a:bodyPr>
          <a:lstStyle/>
          <a:p>
            <a:r>
              <a:rPr lang="en-US" dirty="0"/>
              <a:t>Click to edit Master title style</a:t>
            </a:r>
            <a:endParaRPr lang="en-GB" dirty="0"/>
          </a:p>
        </p:txBody>
      </p:sp>
    </p:spTree>
    <p:extLst>
      <p:ext uri="{BB962C8B-B14F-4D97-AF65-F5344CB8AC3E}">
        <p14:creationId xmlns:p14="http://schemas.microsoft.com/office/powerpoint/2010/main" val="5546753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Weeks">
    <p:spTree>
      <p:nvGrpSpPr>
        <p:cNvPr id="1" name=""/>
        <p:cNvGrpSpPr/>
        <p:nvPr/>
      </p:nvGrpSpPr>
      <p:grpSpPr>
        <a:xfrm>
          <a:off x="0" y="0"/>
          <a:ext cx="0" cy="0"/>
          <a:chOff x="0" y="0"/>
          <a:chExt cx="0" cy="0"/>
        </a:xfrm>
      </p:grpSpPr>
      <p:sp>
        <p:nvSpPr>
          <p:cNvPr id="98" name="Rectangle 97">
            <a:extLst>
              <a:ext uri="{FF2B5EF4-FFF2-40B4-BE49-F238E27FC236}">
                <a16:creationId xmlns:a16="http://schemas.microsoft.com/office/drawing/2014/main" id="{F2546EBA-E6E2-4BBD-B344-F713DA0A7CFF}"/>
              </a:ext>
            </a:extLst>
          </p:cNvPr>
          <p:cNvSpPr/>
          <p:nvPr userDrawn="1"/>
        </p:nvSpPr>
        <p:spPr>
          <a:xfrm>
            <a:off x="314401" y="2457453"/>
            <a:ext cx="3801600" cy="3419472"/>
          </a:xfrm>
          <a:prstGeom prst="rect">
            <a:avLst/>
          </a:prstGeom>
          <a:solidFill>
            <a:srgbClr val="E2E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D4B08F0-6119-4178-942E-45A81D5FE121}"/>
              </a:ext>
            </a:extLst>
          </p:cNvPr>
          <p:cNvSpPr/>
          <p:nvPr userDrawn="1"/>
        </p:nvSpPr>
        <p:spPr>
          <a:xfrm>
            <a:off x="4115685" y="2457453"/>
            <a:ext cx="3800648" cy="3419471"/>
          </a:xfrm>
          <a:prstGeom prst="rect">
            <a:avLst/>
          </a:prstGeom>
          <a:solidFill>
            <a:srgbClr val="E2E4E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FC17E93-1FB9-44F9-9CDF-A3B6320B015B}"/>
              </a:ext>
            </a:extLst>
          </p:cNvPr>
          <p:cNvSpPr/>
          <p:nvPr userDrawn="1"/>
        </p:nvSpPr>
        <p:spPr>
          <a:xfrm>
            <a:off x="7916339" y="2457453"/>
            <a:ext cx="3801600" cy="3419471"/>
          </a:xfrm>
          <a:prstGeom prst="rect">
            <a:avLst/>
          </a:prstGeom>
          <a:solidFill>
            <a:srgbClr val="E2E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8">
            <a:extLst>
              <a:ext uri="{FF2B5EF4-FFF2-40B4-BE49-F238E27FC236}">
                <a16:creationId xmlns:a16="http://schemas.microsoft.com/office/drawing/2014/main" id="{841FC071-D2CF-4E23-8B23-6D9E9721C50C}"/>
              </a:ext>
            </a:extLst>
          </p:cNvPr>
          <p:cNvSpPr>
            <a:spLocks noGrp="1"/>
          </p:cNvSpPr>
          <p:nvPr>
            <p:ph type="body" sz="quarter" idx="12" hasCustomPrompt="1"/>
          </p:nvPr>
        </p:nvSpPr>
        <p:spPr>
          <a:xfrm>
            <a:off x="411882" y="5594593"/>
            <a:ext cx="1183311" cy="282380"/>
          </a:xfrm>
        </p:spPr>
        <p:txBody>
          <a:bodyPr lIns="0">
            <a:noAutofit/>
          </a:bodyPr>
          <a:lstStyle>
            <a:lvl1pPr marL="0" indent="0" algn="l">
              <a:buFont typeface="Arial" panose="020B0604020202020204" pitchFamily="34" charset="0"/>
              <a:buNone/>
              <a:defRPr sz="1500" b="1">
                <a:solidFill>
                  <a:schemeClr val="accent1"/>
                </a:solidFill>
              </a:defRPr>
            </a:lvl1pPr>
          </a:lstStyle>
          <a:p>
            <a:pPr lvl="0"/>
            <a:r>
              <a:rPr lang="en-US" dirty="0"/>
              <a:t>WEEK 1</a:t>
            </a:r>
            <a:endParaRPr lang="en-GB" dirty="0"/>
          </a:p>
        </p:txBody>
      </p:sp>
      <p:cxnSp>
        <p:nvCxnSpPr>
          <p:cNvPr id="6" name="Straight Connector 5">
            <a:extLst>
              <a:ext uri="{FF2B5EF4-FFF2-40B4-BE49-F238E27FC236}">
                <a16:creationId xmlns:a16="http://schemas.microsoft.com/office/drawing/2014/main" id="{305578BD-869D-473D-A047-ED0C2E7EC843}"/>
              </a:ext>
            </a:extLst>
          </p:cNvPr>
          <p:cNvCxnSpPr>
            <a:cxnSpLocks/>
          </p:cNvCxnSpPr>
          <p:nvPr userDrawn="1"/>
        </p:nvCxnSpPr>
        <p:spPr>
          <a:xfrm>
            <a:off x="0" y="4010119"/>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C8A62DB2-5AB6-4385-A508-B68393E2F7F6}"/>
              </a:ext>
            </a:extLst>
          </p:cNvPr>
          <p:cNvSpPr/>
          <p:nvPr userDrawn="1"/>
        </p:nvSpPr>
        <p:spPr>
          <a:xfrm>
            <a:off x="412543" y="3974119"/>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5AC654F9-5542-40AA-86B3-B359FFBCAAE5}"/>
              </a:ext>
            </a:extLst>
          </p:cNvPr>
          <p:cNvSpPr/>
          <p:nvPr userDrawn="1"/>
        </p:nvSpPr>
        <p:spPr>
          <a:xfrm>
            <a:off x="731262"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624073C4-6D7A-4051-9D34-B9F01B8DAE51}"/>
              </a:ext>
            </a:extLst>
          </p:cNvPr>
          <p:cNvSpPr/>
          <p:nvPr userDrawn="1"/>
        </p:nvSpPr>
        <p:spPr>
          <a:xfrm>
            <a:off x="1049981"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408F2F98-0DF5-4CB1-B291-4D6F96EEC7D7}"/>
              </a:ext>
            </a:extLst>
          </p:cNvPr>
          <p:cNvSpPr/>
          <p:nvPr userDrawn="1"/>
        </p:nvSpPr>
        <p:spPr>
          <a:xfrm>
            <a:off x="1368700"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283E8AEF-C942-4623-8817-447A9BCF8E1E}"/>
              </a:ext>
            </a:extLst>
          </p:cNvPr>
          <p:cNvSpPr/>
          <p:nvPr userDrawn="1"/>
        </p:nvSpPr>
        <p:spPr>
          <a:xfrm>
            <a:off x="1687419"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6ACF973F-9653-4CD6-8FD5-CE37B87E1DD4}"/>
              </a:ext>
            </a:extLst>
          </p:cNvPr>
          <p:cNvSpPr/>
          <p:nvPr userDrawn="1"/>
        </p:nvSpPr>
        <p:spPr>
          <a:xfrm>
            <a:off x="2006138"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00D52063-E1ED-4BE8-925B-359AABDC55D6}"/>
              </a:ext>
            </a:extLst>
          </p:cNvPr>
          <p:cNvSpPr/>
          <p:nvPr userDrawn="1"/>
        </p:nvSpPr>
        <p:spPr>
          <a:xfrm>
            <a:off x="2324857"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4B58F949-B0AB-4A7D-B45D-10BA1977DE63}"/>
              </a:ext>
            </a:extLst>
          </p:cNvPr>
          <p:cNvSpPr/>
          <p:nvPr userDrawn="1"/>
        </p:nvSpPr>
        <p:spPr>
          <a:xfrm>
            <a:off x="2643576"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EE03EC06-9025-4680-87B5-9561926D08B3}"/>
              </a:ext>
            </a:extLst>
          </p:cNvPr>
          <p:cNvSpPr/>
          <p:nvPr userDrawn="1"/>
        </p:nvSpPr>
        <p:spPr>
          <a:xfrm>
            <a:off x="2962295"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697A66FE-DA17-405E-8FB1-EAC79B979157}"/>
              </a:ext>
            </a:extLst>
          </p:cNvPr>
          <p:cNvSpPr/>
          <p:nvPr userDrawn="1"/>
        </p:nvSpPr>
        <p:spPr>
          <a:xfrm>
            <a:off x="3281014"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5BEF9A5B-8EDA-42C5-ACD1-6575EE63A2F1}"/>
              </a:ext>
            </a:extLst>
          </p:cNvPr>
          <p:cNvSpPr/>
          <p:nvPr userDrawn="1"/>
        </p:nvSpPr>
        <p:spPr>
          <a:xfrm>
            <a:off x="3599733"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C5BDEB5D-E3CB-4A04-8BD7-AA1B906480C2}"/>
              </a:ext>
            </a:extLst>
          </p:cNvPr>
          <p:cNvSpPr/>
          <p:nvPr userDrawn="1"/>
        </p:nvSpPr>
        <p:spPr>
          <a:xfrm>
            <a:off x="4237171" y="3974119"/>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7913B22D-48C5-4E29-A955-B0433B9B7EE1}"/>
              </a:ext>
            </a:extLst>
          </p:cNvPr>
          <p:cNvSpPr/>
          <p:nvPr userDrawn="1"/>
        </p:nvSpPr>
        <p:spPr>
          <a:xfrm>
            <a:off x="3918452"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1BAF4F66-D942-4C97-8763-90BF1E7D27B0}"/>
              </a:ext>
            </a:extLst>
          </p:cNvPr>
          <p:cNvSpPr/>
          <p:nvPr userDrawn="1"/>
        </p:nvSpPr>
        <p:spPr>
          <a:xfrm>
            <a:off x="4555890"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BB8245B6-F696-4937-BC54-132523FC6092}"/>
              </a:ext>
            </a:extLst>
          </p:cNvPr>
          <p:cNvSpPr/>
          <p:nvPr userDrawn="1"/>
        </p:nvSpPr>
        <p:spPr>
          <a:xfrm>
            <a:off x="4874609"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F59F2EAD-F83E-450D-AACC-66AC5AFDBC1F}"/>
              </a:ext>
            </a:extLst>
          </p:cNvPr>
          <p:cNvSpPr/>
          <p:nvPr userDrawn="1"/>
        </p:nvSpPr>
        <p:spPr>
          <a:xfrm>
            <a:off x="5193328"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9A4C25DA-8004-490A-B6BA-28EA3C8799B2}"/>
              </a:ext>
            </a:extLst>
          </p:cNvPr>
          <p:cNvSpPr/>
          <p:nvPr userDrawn="1"/>
        </p:nvSpPr>
        <p:spPr>
          <a:xfrm>
            <a:off x="5512047"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565E05BD-BF0A-41CE-B95E-4A6711A5A0AB}"/>
              </a:ext>
            </a:extLst>
          </p:cNvPr>
          <p:cNvSpPr/>
          <p:nvPr userDrawn="1"/>
        </p:nvSpPr>
        <p:spPr>
          <a:xfrm>
            <a:off x="5830766"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3C83507D-FFE4-44B0-9728-C27EB3265A33}"/>
              </a:ext>
            </a:extLst>
          </p:cNvPr>
          <p:cNvSpPr/>
          <p:nvPr userDrawn="1"/>
        </p:nvSpPr>
        <p:spPr>
          <a:xfrm>
            <a:off x="6149485"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C8CB8CA3-0865-46E1-991E-256A74203576}"/>
              </a:ext>
            </a:extLst>
          </p:cNvPr>
          <p:cNvSpPr/>
          <p:nvPr userDrawn="1"/>
        </p:nvSpPr>
        <p:spPr>
          <a:xfrm>
            <a:off x="6468204"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953B89D2-B8AF-45E7-B283-E0208801F640}"/>
              </a:ext>
            </a:extLst>
          </p:cNvPr>
          <p:cNvSpPr/>
          <p:nvPr userDrawn="1"/>
        </p:nvSpPr>
        <p:spPr>
          <a:xfrm>
            <a:off x="6786923"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6C87118A-4D35-4C3C-9F1D-2E792ED7E291}"/>
              </a:ext>
            </a:extLst>
          </p:cNvPr>
          <p:cNvSpPr/>
          <p:nvPr userDrawn="1"/>
        </p:nvSpPr>
        <p:spPr>
          <a:xfrm>
            <a:off x="7105642"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52641FB9-DBD5-43F5-8403-FFFB9DDB79BC}"/>
              </a:ext>
            </a:extLst>
          </p:cNvPr>
          <p:cNvSpPr/>
          <p:nvPr userDrawn="1"/>
        </p:nvSpPr>
        <p:spPr>
          <a:xfrm>
            <a:off x="7424361"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5A9B2000-A8D2-4919-997A-C1FAB987A77C}"/>
              </a:ext>
            </a:extLst>
          </p:cNvPr>
          <p:cNvSpPr/>
          <p:nvPr userDrawn="1"/>
        </p:nvSpPr>
        <p:spPr>
          <a:xfrm>
            <a:off x="7743080"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C9FB14F2-01E0-4FE9-9DFF-9CC36A7CAAD5}"/>
              </a:ext>
            </a:extLst>
          </p:cNvPr>
          <p:cNvSpPr/>
          <p:nvPr userDrawn="1"/>
        </p:nvSpPr>
        <p:spPr>
          <a:xfrm>
            <a:off x="8061799" y="3974119"/>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6E054495-7871-4F7E-8888-1337467B5B0F}"/>
              </a:ext>
            </a:extLst>
          </p:cNvPr>
          <p:cNvSpPr/>
          <p:nvPr userDrawn="1"/>
        </p:nvSpPr>
        <p:spPr>
          <a:xfrm>
            <a:off x="8699237"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920A486A-1D72-412E-A6FB-D898FAB94A0B}"/>
              </a:ext>
            </a:extLst>
          </p:cNvPr>
          <p:cNvSpPr/>
          <p:nvPr userDrawn="1"/>
        </p:nvSpPr>
        <p:spPr>
          <a:xfrm>
            <a:off x="10292832"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AE37D805-7179-4DE4-B69B-F2F52ABC4C38}"/>
              </a:ext>
            </a:extLst>
          </p:cNvPr>
          <p:cNvSpPr/>
          <p:nvPr userDrawn="1"/>
        </p:nvSpPr>
        <p:spPr>
          <a:xfrm>
            <a:off x="9336675"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7E5FFC55-6C84-4A5B-801B-744537D9AB60}"/>
              </a:ext>
            </a:extLst>
          </p:cNvPr>
          <p:cNvSpPr/>
          <p:nvPr userDrawn="1"/>
        </p:nvSpPr>
        <p:spPr>
          <a:xfrm>
            <a:off x="8380518"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F83E021E-11DD-41D7-892D-3906C7085171}"/>
              </a:ext>
            </a:extLst>
          </p:cNvPr>
          <p:cNvSpPr/>
          <p:nvPr userDrawn="1"/>
        </p:nvSpPr>
        <p:spPr>
          <a:xfrm>
            <a:off x="9017956"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BBC59340-08F4-4E62-A744-540BB1E73EF1}"/>
              </a:ext>
            </a:extLst>
          </p:cNvPr>
          <p:cNvSpPr/>
          <p:nvPr userDrawn="1"/>
        </p:nvSpPr>
        <p:spPr>
          <a:xfrm>
            <a:off x="9655394"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a:extLst>
              <a:ext uri="{FF2B5EF4-FFF2-40B4-BE49-F238E27FC236}">
                <a16:creationId xmlns:a16="http://schemas.microsoft.com/office/drawing/2014/main" id="{B42779A3-CB6A-4902-BCE9-425BA1B8E726}"/>
              </a:ext>
            </a:extLst>
          </p:cNvPr>
          <p:cNvSpPr/>
          <p:nvPr userDrawn="1"/>
        </p:nvSpPr>
        <p:spPr>
          <a:xfrm>
            <a:off x="10611551"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a:extLst>
              <a:ext uri="{FF2B5EF4-FFF2-40B4-BE49-F238E27FC236}">
                <a16:creationId xmlns:a16="http://schemas.microsoft.com/office/drawing/2014/main" id="{D475E297-321A-4F5A-A33C-D539555A549E}"/>
              </a:ext>
            </a:extLst>
          </p:cNvPr>
          <p:cNvSpPr/>
          <p:nvPr userDrawn="1"/>
        </p:nvSpPr>
        <p:spPr>
          <a:xfrm>
            <a:off x="9974113"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a:extLst>
              <a:ext uri="{FF2B5EF4-FFF2-40B4-BE49-F238E27FC236}">
                <a16:creationId xmlns:a16="http://schemas.microsoft.com/office/drawing/2014/main" id="{077D5097-0B6F-4651-BC8A-7818C610FEAA}"/>
              </a:ext>
            </a:extLst>
          </p:cNvPr>
          <p:cNvSpPr/>
          <p:nvPr userDrawn="1"/>
        </p:nvSpPr>
        <p:spPr>
          <a:xfrm>
            <a:off x="10930270"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a:extLst>
              <a:ext uri="{FF2B5EF4-FFF2-40B4-BE49-F238E27FC236}">
                <a16:creationId xmlns:a16="http://schemas.microsoft.com/office/drawing/2014/main" id="{86CED819-7931-4BF1-A8CC-38082012A381}"/>
              </a:ext>
            </a:extLst>
          </p:cNvPr>
          <p:cNvSpPr/>
          <p:nvPr userDrawn="1"/>
        </p:nvSpPr>
        <p:spPr>
          <a:xfrm>
            <a:off x="11567720"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a:extLst>
              <a:ext uri="{FF2B5EF4-FFF2-40B4-BE49-F238E27FC236}">
                <a16:creationId xmlns:a16="http://schemas.microsoft.com/office/drawing/2014/main" id="{591802E4-354C-41F2-A4F4-02CA7E2A3671}"/>
              </a:ext>
            </a:extLst>
          </p:cNvPr>
          <p:cNvSpPr/>
          <p:nvPr userDrawn="1"/>
        </p:nvSpPr>
        <p:spPr>
          <a:xfrm>
            <a:off x="11248989"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Text Placeholder 8">
            <a:extLst>
              <a:ext uri="{FF2B5EF4-FFF2-40B4-BE49-F238E27FC236}">
                <a16:creationId xmlns:a16="http://schemas.microsoft.com/office/drawing/2014/main" id="{CC64B8CF-4868-41DB-9530-94866E397ADB}"/>
              </a:ext>
            </a:extLst>
          </p:cNvPr>
          <p:cNvSpPr>
            <a:spLocks noGrp="1"/>
          </p:cNvSpPr>
          <p:nvPr userDrawn="1">
            <p:ph type="body" sz="quarter" idx="13" hasCustomPrompt="1"/>
          </p:nvPr>
        </p:nvSpPr>
        <p:spPr>
          <a:xfrm>
            <a:off x="4237170" y="5594593"/>
            <a:ext cx="1183311" cy="282380"/>
          </a:xfrm>
        </p:spPr>
        <p:txBody>
          <a:bodyPr lIns="0">
            <a:noAutofit/>
          </a:bodyPr>
          <a:lstStyle>
            <a:lvl1pPr marL="0" indent="0" algn="l">
              <a:buFont typeface="Arial" panose="020B0604020202020204" pitchFamily="34" charset="0"/>
              <a:buNone/>
              <a:defRPr sz="1500" b="1">
                <a:solidFill>
                  <a:schemeClr val="accent1"/>
                </a:solidFill>
              </a:defRPr>
            </a:lvl1pPr>
          </a:lstStyle>
          <a:p>
            <a:pPr lvl="0"/>
            <a:r>
              <a:rPr lang="en-US" dirty="0"/>
              <a:t>WEEK 2</a:t>
            </a:r>
            <a:endParaRPr lang="en-GB" dirty="0"/>
          </a:p>
        </p:txBody>
      </p:sp>
      <p:sp>
        <p:nvSpPr>
          <p:cNvPr id="137" name="Text Placeholder 8">
            <a:extLst>
              <a:ext uri="{FF2B5EF4-FFF2-40B4-BE49-F238E27FC236}">
                <a16:creationId xmlns:a16="http://schemas.microsoft.com/office/drawing/2014/main" id="{64AED8E5-82E6-4F6C-8410-A46F992E055E}"/>
              </a:ext>
            </a:extLst>
          </p:cNvPr>
          <p:cNvSpPr>
            <a:spLocks noGrp="1"/>
          </p:cNvSpPr>
          <p:nvPr userDrawn="1">
            <p:ph type="body" sz="quarter" idx="14" hasCustomPrompt="1"/>
          </p:nvPr>
        </p:nvSpPr>
        <p:spPr>
          <a:xfrm>
            <a:off x="8061798" y="5594593"/>
            <a:ext cx="1183311" cy="282380"/>
          </a:xfrm>
        </p:spPr>
        <p:txBody>
          <a:bodyPr lIns="0">
            <a:noAutofit/>
          </a:bodyPr>
          <a:lstStyle>
            <a:lvl1pPr marL="0" indent="0" algn="l">
              <a:buFont typeface="Arial" panose="020B0604020202020204" pitchFamily="34" charset="0"/>
              <a:buNone/>
              <a:defRPr sz="1500" b="1">
                <a:solidFill>
                  <a:schemeClr val="accent1"/>
                </a:solidFill>
              </a:defRPr>
            </a:lvl1pPr>
          </a:lstStyle>
          <a:p>
            <a:pPr lvl="0"/>
            <a:r>
              <a:rPr lang="en-US" dirty="0"/>
              <a:t>WEEK 3</a:t>
            </a:r>
            <a:endParaRPr lang="en-GB" dirty="0"/>
          </a:p>
        </p:txBody>
      </p:sp>
      <p:sp>
        <p:nvSpPr>
          <p:cNvPr id="21" name="Text Placeholder 20">
            <a:extLst>
              <a:ext uri="{FF2B5EF4-FFF2-40B4-BE49-F238E27FC236}">
                <a16:creationId xmlns:a16="http://schemas.microsoft.com/office/drawing/2014/main" id="{F53B4AF6-920F-45C7-8742-93B5CBCD66AF}"/>
              </a:ext>
            </a:extLst>
          </p:cNvPr>
          <p:cNvSpPr>
            <a:spLocks noGrp="1"/>
          </p:cNvSpPr>
          <p:nvPr>
            <p:ph type="body" sz="quarter" idx="17" hasCustomPrompt="1"/>
          </p:nvPr>
        </p:nvSpPr>
        <p:spPr>
          <a:xfrm>
            <a:off x="1082156" y="2965464"/>
            <a:ext cx="0" cy="1044000"/>
          </a:xfrm>
          <a:custGeom>
            <a:avLst/>
            <a:gdLst>
              <a:gd name="connsiteX0" fmla="*/ 0 w 1439811"/>
              <a:gd name="connsiteY0" fmla="*/ 0 h 914400"/>
              <a:gd name="connsiteX1" fmla="*/ 1439811 w 1439811"/>
              <a:gd name="connsiteY1" fmla="*/ 0 h 914400"/>
              <a:gd name="connsiteX2" fmla="*/ 1439811 w 1439811"/>
              <a:gd name="connsiteY2" fmla="*/ 914400 h 914400"/>
              <a:gd name="connsiteX3" fmla="*/ 0 w 1439811"/>
              <a:gd name="connsiteY3" fmla="*/ 914400 h 914400"/>
              <a:gd name="connsiteX4" fmla="*/ 0 w 1439811"/>
              <a:gd name="connsiteY4" fmla="*/ 0 h 914400"/>
              <a:gd name="connsiteX0" fmla="*/ 0 w 1439811"/>
              <a:gd name="connsiteY0" fmla="*/ 0 h 914400"/>
              <a:gd name="connsiteX1" fmla="*/ 1439811 w 1439811"/>
              <a:gd name="connsiteY1" fmla="*/ 914400 h 914400"/>
              <a:gd name="connsiteX2" fmla="*/ 0 w 1439811"/>
              <a:gd name="connsiteY2" fmla="*/ 914400 h 914400"/>
              <a:gd name="connsiteX3" fmla="*/ 0 w 1439811"/>
              <a:gd name="connsiteY3" fmla="*/ 0 h 914400"/>
              <a:gd name="connsiteX0" fmla="*/ 0 w 0"/>
              <a:gd name="connsiteY0" fmla="*/ 0 h 914400"/>
              <a:gd name="connsiteX1" fmla="*/ 0 w 0"/>
              <a:gd name="connsiteY1" fmla="*/ 914400 h 914400"/>
              <a:gd name="connsiteX2" fmla="*/ 0 w 0"/>
              <a:gd name="connsiteY2" fmla="*/ 0 h 914400"/>
            </a:gdLst>
            <a:ahLst/>
            <a:cxnLst>
              <a:cxn ang="0">
                <a:pos x="connsiteX0" y="connsiteY0"/>
              </a:cxn>
              <a:cxn ang="0">
                <a:pos x="connsiteX1" y="connsiteY1"/>
              </a:cxn>
              <a:cxn ang="0">
                <a:pos x="connsiteX2" y="connsiteY2"/>
              </a:cxn>
            </a:cxnLst>
            <a:rect l="l" t="t" r="r" b="b"/>
            <a:pathLst>
              <a:path h="914400">
                <a:moveTo>
                  <a:pt x="0" y="0"/>
                </a:moveTo>
                <a:lnTo>
                  <a:pt x="0" y="914400"/>
                </a:lnTo>
                <a:lnTo>
                  <a:pt x="0" y="0"/>
                </a:lnTo>
                <a:close/>
              </a:path>
            </a:pathLst>
          </a:custGeom>
          <a:ln>
            <a:solidFill>
              <a:schemeClr val="accent1"/>
            </a:solidFill>
          </a:ln>
        </p:spPr>
        <p:txBody>
          <a:bodyPr wrap="none" lIns="180000">
            <a:noAutofit/>
          </a:bodyPr>
          <a:lstStyle>
            <a:lvl1pPr>
              <a:defRPr sz="1200"/>
            </a:lvl1pPr>
            <a:lvl2pPr marL="457200" indent="0" defTabSz="0">
              <a:buNone/>
              <a:defRPr sz="1100"/>
            </a:lvl2pPr>
          </a:lstStyle>
          <a:p>
            <a:pPr lvl="0"/>
            <a:r>
              <a:rPr lang="en-US" dirty="0"/>
              <a:t>Day</a:t>
            </a:r>
          </a:p>
          <a:p>
            <a:pPr lvl="1"/>
            <a:r>
              <a:rPr lang="en-GB" dirty="0"/>
              <a:t>Text</a:t>
            </a:r>
          </a:p>
        </p:txBody>
      </p:sp>
      <p:sp>
        <p:nvSpPr>
          <p:cNvPr id="116" name="Text Placeholder 20">
            <a:extLst>
              <a:ext uri="{FF2B5EF4-FFF2-40B4-BE49-F238E27FC236}">
                <a16:creationId xmlns:a16="http://schemas.microsoft.com/office/drawing/2014/main" id="{11BEF613-76A8-4574-AA0C-65D08B205C18}"/>
              </a:ext>
            </a:extLst>
          </p:cNvPr>
          <p:cNvSpPr>
            <a:spLocks noGrp="1"/>
          </p:cNvSpPr>
          <p:nvPr>
            <p:ph type="body" sz="quarter" idx="18" hasCustomPrompt="1"/>
          </p:nvPr>
        </p:nvSpPr>
        <p:spPr>
          <a:xfrm>
            <a:off x="4594769" y="4008408"/>
            <a:ext cx="0" cy="1044000"/>
          </a:xfrm>
          <a:custGeom>
            <a:avLst/>
            <a:gdLst>
              <a:gd name="connsiteX0" fmla="*/ 0 w 1439811"/>
              <a:gd name="connsiteY0" fmla="*/ 0 h 914400"/>
              <a:gd name="connsiteX1" fmla="*/ 1439811 w 1439811"/>
              <a:gd name="connsiteY1" fmla="*/ 0 h 914400"/>
              <a:gd name="connsiteX2" fmla="*/ 1439811 w 1439811"/>
              <a:gd name="connsiteY2" fmla="*/ 914400 h 914400"/>
              <a:gd name="connsiteX3" fmla="*/ 0 w 1439811"/>
              <a:gd name="connsiteY3" fmla="*/ 914400 h 914400"/>
              <a:gd name="connsiteX4" fmla="*/ 0 w 1439811"/>
              <a:gd name="connsiteY4" fmla="*/ 0 h 914400"/>
              <a:gd name="connsiteX0" fmla="*/ 0 w 1439811"/>
              <a:gd name="connsiteY0" fmla="*/ 0 h 914400"/>
              <a:gd name="connsiteX1" fmla="*/ 1439811 w 1439811"/>
              <a:gd name="connsiteY1" fmla="*/ 914400 h 914400"/>
              <a:gd name="connsiteX2" fmla="*/ 0 w 1439811"/>
              <a:gd name="connsiteY2" fmla="*/ 914400 h 914400"/>
              <a:gd name="connsiteX3" fmla="*/ 0 w 1439811"/>
              <a:gd name="connsiteY3" fmla="*/ 0 h 914400"/>
              <a:gd name="connsiteX0" fmla="*/ 0 w 0"/>
              <a:gd name="connsiteY0" fmla="*/ 0 h 914400"/>
              <a:gd name="connsiteX1" fmla="*/ 0 w 0"/>
              <a:gd name="connsiteY1" fmla="*/ 914400 h 914400"/>
              <a:gd name="connsiteX2" fmla="*/ 0 w 0"/>
              <a:gd name="connsiteY2" fmla="*/ 0 h 914400"/>
            </a:gdLst>
            <a:ahLst/>
            <a:cxnLst>
              <a:cxn ang="0">
                <a:pos x="connsiteX0" y="connsiteY0"/>
              </a:cxn>
              <a:cxn ang="0">
                <a:pos x="connsiteX1" y="connsiteY1"/>
              </a:cxn>
              <a:cxn ang="0">
                <a:pos x="connsiteX2" y="connsiteY2"/>
              </a:cxn>
            </a:cxnLst>
            <a:rect l="l" t="t" r="r" b="b"/>
            <a:pathLst>
              <a:path h="914400">
                <a:moveTo>
                  <a:pt x="0" y="0"/>
                </a:moveTo>
                <a:lnTo>
                  <a:pt x="0" y="914400"/>
                </a:lnTo>
                <a:lnTo>
                  <a:pt x="0" y="0"/>
                </a:lnTo>
                <a:close/>
              </a:path>
            </a:pathLst>
          </a:custGeom>
          <a:ln>
            <a:solidFill>
              <a:schemeClr val="accent1"/>
            </a:solidFill>
          </a:ln>
        </p:spPr>
        <p:txBody>
          <a:bodyPr wrap="none" lIns="180000" anchor="b">
            <a:noAutofit/>
          </a:bodyPr>
          <a:lstStyle>
            <a:lvl1pPr>
              <a:defRPr sz="1200"/>
            </a:lvl1pPr>
            <a:lvl2pPr marL="457200" indent="0" defTabSz="0">
              <a:buNone/>
              <a:defRPr sz="1100"/>
            </a:lvl2pPr>
          </a:lstStyle>
          <a:p>
            <a:pPr lvl="0"/>
            <a:r>
              <a:rPr lang="en-US" dirty="0"/>
              <a:t>Day</a:t>
            </a:r>
          </a:p>
          <a:p>
            <a:pPr lvl="1"/>
            <a:r>
              <a:rPr lang="en-GB" dirty="0"/>
              <a:t>Text</a:t>
            </a:r>
          </a:p>
        </p:txBody>
      </p:sp>
      <p:sp>
        <p:nvSpPr>
          <p:cNvPr id="65" name="Text Placeholder 10">
            <a:extLst>
              <a:ext uri="{FF2B5EF4-FFF2-40B4-BE49-F238E27FC236}">
                <a16:creationId xmlns:a16="http://schemas.microsoft.com/office/drawing/2014/main" id="{37095B26-6982-458F-8E70-7DC035A570C8}"/>
              </a:ext>
            </a:extLst>
          </p:cNvPr>
          <p:cNvSpPr>
            <a:spLocks noGrp="1"/>
          </p:cNvSpPr>
          <p:nvPr>
            <p:ph type="body" sz="quarter" idx="19" hasCustomPrompt="1"/>
          </p:nvPr>
        </p:nvSpPr>
        <p:spPr>
          <a:xfrm>
            <a:off x="415859" y="1724027"/>
            <a:ext cx="11210400" cy="365125"/>
          </a:xfrm>
          <a:prstGeom prst="rect">
            <a:avLst/>
          </a:prstGeom>
        </p:spPr>
        <p:txBody>
          <a:bodyPr lIns="108000">
            <a:noAutofit/>
          </a:bodyPr>
          <a:lstStyle>
            <a:lvl1pPr marL="0" indent="0">
              <a:buFont typeface="Arial" panose="020B0604020202020204" pitchFamily="34" charset="0"/>
              <a:buNone/>
              <a:defRPr sz="1800" b="1">
                <a:solidFill>
                  <a:srgbClr val="43D596"/>
                </a:solidFill>
              </a:defRPr>
            </a:lvl1pPr>
          </a:lstStyle>
          <a:p>
            <a:pPr lvl="0"/>
            <a:r>
              <a:rPr lang="en-US" dirty="0"/>
              <a:t>Click to add subtitle</a:t>
            </a:r>
            <a:endParaRPr lang="en-GB" dirty="0"/>
          </a:p>
        </p:txBody>
      </p:sp>
      <p:sp>
        <p:nvSpPr>
          <p:cNvPr id="11" name="Text Placeholder 10">
            <a:extLst>
              <a:ext uri="{FF2B5EF4-FFF2-40B4-BE49-F238E27FC236}">
                <a16:creationId xmlns:a16="http://schemas.microsoft.com/office/drawing/2014/main" id="{C0EFAE9E-BB7C-445D-82FD-CFDFFD80F36F}"/>
              </a:ext>
            </a:extLst>
          </p:cNvPr>
          <p:cNvSpPr>
            <a:spLocks noGrp="1" noChangeAspect="1"/>
          </p:cNvSpPr>
          <p:nvPr>
            <p:ph type="body" sz="quarter" idx="21" hasCustomPrompt="1"/>
          </p:nvPr>
        </p:nvSpPr>
        <p:spPr>
          <a:xfrm>
            <a:off x="6547820" y="5061746"/>
            <a:ext cx="180000" cy="180000"/>
          </a:xfrm>
          <a:prstGeom prst="flowChartDecision">
            <a:avLst/>
          </a:prstGeom>
          <a:ln w="38100">
            <a:solidFill>
              <a:schemeClr val="accent2"/>
            </a:solidFill>
          </a:ln>
        </p:spPr>
        <p:txBody>
          <a:bodyPr wrap="none" lIns="396000" anchor="ctr" anchorCtr="0">
            <a:noAutofit/>
          </a:bodyPr>
          <a:lstStyle>
            <a:lvl1pPr marL="0" indent="0">
              <a:buFont typeface="Arial" panose="020B0604020202020204" pitchFamily="34" charset="0"/>
              <a:buNone/>
              <a:defRPr sz="1200"/>
            </a:lvl1pPr>
          </a:lstStyle>
          <a:p>
            <a:pPr lvl="0"/>
            <a:r>
              <a:rPr lang="en-US" dirty="0"/>
              <a:t>Milestone</a:t>
            </a:r>
            <a:endParaRPr lang="en-GB" dirty="0"/>
          </a:p>
        </p:txBody>
      </p:sp>
      <p:sp>
        <p:nvSpPr>
          <p:cNvPr id="53" name="Title Placeholder 1">
            <a:extLst>
              <a:ext uri="{FF2B5EF4-FFF2-40B4-BE49-F238E27FC236}">
                <a16:creationId xmlns:a16="http://schemas.microsoft.com/office/drawing/2014/main" id="{ECFE79D8-5795-A54A-8754-098A8B08924A}"/>
              </a:ext>
            </a:extLst>
          </p:cNvPr>
          <p:cNvSpPr>
            <a:spLocks noGrp="1"/>
          </p:cNvSpPr>
          <p:nvPr>
            <p:ph type="title"/>
          </p:nvPr>
        </p:nvSpPr>
        <p:spPr>
          <a:xfrm>
            <a:off x="415859" y="379031"/>
            <a:ext cx="11211930" cy="799529"/>
          </a:xfrm>
          <a:prstGeom prst="rect">
            <a:avLst/>
          </a:prstGeom>
        </p:spPr>
        <p:txBody>
          <a:bodyPr vert="horz" lIns="91440" tIns="45720" rIns="91440" bIns="45720" rtlCol="0" anchor="t">
            <a:normAutofit/>
          </a:bodyPr>
          <a:lstStyle/>
          <a:p>
            <a:r>
              <a:rPr lang="en-US" dirty="0"/>
              <a:t>Click to edit Master title style</a:t>
            </a:r>
            <a:endParaRPr lang="en-GB" dirty="0"/>
          </a:p>
        </p:txBody>
      </p:sp>
    </p:spTree>
    <p:extLst>
      <p:ext uri="{BB962C8B-B14F-4D97-AF65-F5344CB8AC3E}">
        <p14:creationId xmlns:p14="http://schemas.microsoft.com/office/powerpoint/2010/main" val="35268357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 Weeks">
    <p:spTree>
      <p:nvGrpSpPr>
        <p:cNvPr id="1" name=""/>
        <p:cNvGrpSpPr/>
        <p:nvPr/>
      </p:nvGrpSpPr>
      <p:grpSpPr>
        <a:xfrm>
          <a:off x="0" y="0"/>
          <a:ext cx="0" cy="0"/>
          <a:chOff x="0" y="0"/>
          <a:chExt cx="0" cy="0"/>
        </a:xfrm>
      </p:grpSpPr>
      <p:sp>
        <p:nvSpPr>
          <p:cNvPr id="98" name="Rectangle 97">
            <a:extLst>
              <a:ext uri="{FF2B5EF4-FFF2-40B4-BE49-F238E27FC236}">
                <a16:creationId xmlns:a16="http://schemas.microsoft.com/office/drawing/2014/main" id="{F2546EBA-E6E2-4BBD-B344-F713DA0A7CFF}"/>
              </a:ext>
            </a:extLst>
          </p:cNvPr>
          <p:cNvSpPr/>
          <p:nvPr userDrawn="1"/>
        </p:nvSpPr>
        <p:spPr>
          <a:xfrm>
            <a:off x="337453" y="2457453"/>
            <a:ext cx="2855052" cy="3419472"/>
          </a:xfrm>
          <a:prstGeom prst="rect">
            <a:avLst/>
          </a:prstGeom>
          <a:solidFill>
            <a:srgbClr val="E2E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D4B08F0-6119-4178-942E-45A81D5FE121}"/>
              </a:ext>
            </a:extLst>
          </p:cNvPr>
          <p:cNvSpPr/>
          <p:nvPr userDrawn="1"/>
        </p:nvSpPr>
        <p:spPr>
          <a:xfrm>
            <a:off x="3178598" y="2457453"/>
            <a:ext cx="2833023" cy="3419471"/>
          </a:xfrm>
          <a:prstGeom prst="rect">
            <a:avLst/>
          </a:prstGeom>
          <a:solidFill>
            <a:srgbClr val="E2E4E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FC17E93-1FB9-44F9-9CDF-A3B6320B015B}"/>
              </a:ext>
            </a:extLst>
          </p:cNvPr>
          <p:cNvSpPr/>
          <p:nvPr userDrawn="1"/>
        </p:nvSpPr>
        <p:spPr>
          <a:xfrm>
            <a:off x="6011623" y="2457453"/>
            <a:ext cx="2862032" cy="3419471"/>
          </a:xfrm>
          <a:prstGeom prst="rect">
            <a:avLst/>
          </a:prstGeom>
          <a:solidFill>
            <a:srgbClr val="E2E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ED17C30-2C10-4A26-90EC-65FB2B125972}"/>
              </a:ext>
            </a:extLst>
          </p:cNvPr>
          <p:cNvSpPr/>
          <p:nvPr userDrawn="1"/>
        </p:nvSpPr>
        <p:spPr>
          <a:xfrm>
            <a:off x="8873656" y="2457453"/>
            <a:ext cx="2923187" cy="3419471"/>
          </a:xfrm>
          <a:prstGeom prst="rect">
            <a:avLst/>
          </a:prstGeom>
          <a:solidFill>
            <a:srgbClr val="E2E4E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8">
            <a:extLst>
              <a:ext uri="{FF2B5EF4-FFF2-40B4-BE49-F238E27FC236}">
                <a16:creationId xmlns:a16="http://schemas.microsoft.com/office/drawing/2014/main" id="{841FC071-D2CF-4E23-8B23-6D9E9721C50C}"/>
              </a:ext>
            </a:extLst>
          </p:cNvPr>
          <p:cNvSpPr>
            <a:spLocks noGrp="1"/>
          </p:cNvSpPr>
          <p:nvPr>
            <p:ph type="body" sz="quarter" idx="12" hasCustomPrompt="1"/>
          </p:nvPr>
        </p:nvSpPr>
        <p:spPr>
          <a:xfrm>
            <a:off x="411883" y="5594593"/>
            <a:ext cx="1496724" cy="282380"/>
          </a:xfrm>
        </p:spPr>
        <p:txBody>
          <a:bodyPr lIns="0">
            <a:noAutofit/>
          </a:bodyPr>
          <a:lstStyle>
            <a:lvl1pPr marL="0" indent="0" algn="l">
              <a:buFont typeface="Arial" panose="020B0604020202020204" pitchFamily="34" charset="0"/>
              <a:buNone/>
              <a:defRPr sz="1500" b="1">
                <a:solidFill>
                  <a:schemeClr val="accent1"/>
                </a:solidFill>
              </a:defRPr>
            </a:lvl1pPr>
          </a:lstStyle>
          <a:p>
            <a:pPr lvl="0"/>
            <a:r>
              <a:rPr lang="en-US" dirty="0"/>
              <a:t>WEEK 1</a:t>
            </a:r>
            <a:endParaRPr lang="en-GB" dirty="0"/>
          </a:p>
        </p:txBody>
      </p:sp>
      <p:cxnSp>
        <p:nvCxnSpPr>
          <p:cNvPr id="6" name="Straight Connector 5">
            <a:extLst>
              <a:ext uri="{FF2B5EF4-FFF2-40B4-BE49-F238E27FC236}">
                <a16:creationId xmlns:a16="http://schemas.microsoft.com/office/drawing/2014/main" id="{305578BD-869D-473D-A047-ED0C2E7EC843}"/>
              </a:ext>
            </a:extLst>
          </p:cNvPr>
          <p:cNvCxnSpPr>
            <a:cxnSpLocks/>
          </p:cNvCxnSpPr>
          <p:nvPr userDrawn="1"/>
        </p:nvCxnSpPr>
        <p:spPr>
          <a:xfrm>
            <a:off x="0" y="4010119"/>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C8A62DB2-5AB6-4385-A508-B68393E2F7F6}"/>
              </a:ext>
            </a:extLst>
          </p:cNvPr>
          <p:cNvSpPr/>
          <p:nvPr userDrawn="1"/>
        </p:nvSpPr>
        <p:spPr>
          <a:xfrm>
            <a:off x="412543" y="3974119"/>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5AC654F9-5542-40AA-86B3-B359FFBCAAE5}"/>
              </a:ext>
            </a:extLst>
          </p:cNvPr>
          <p:cNvSpPr/>
          <p:nvPr userDrawn="1"/>
        </p:nvSpPr>
        <p:spPr>
          <a:xfrm>
            <a:off x="649887"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624073C4-6D7A-4051-9D34-B9F01B8DAE51}"/>
              </a:ext>
            </a:extLst>
          </p:cNvPr>
          <p:cNvSpPr/>
          <p:nvPr userDrawn="1"/>
        </p:nvSpPr>
        <p:spPr>
          <a:xfrm>
            <a:off x="887231"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408F2F98-0DF5-4CB1-B291-4D6F96EEC7D7}"/>
              </a:ext>
            </a:extLst>
          </p:cNvPr>
          <p:cNvSpPr/>
          <p:nvPr userDrawn="1"/>
        </p:nvSpPr>
        <p:spPr>
          <a:xfrm>
            <a:off x="1124575"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283E8AEF-C942-4623-8817-447A9BCF8E1E}"/>
              </a:ext>
            </a:extLst>
          </p:cNvPr>
          <p:cNvSpPr/>
          <p:nvPr userDrawn="1"/>
        </p:nvSpPr>
        <p:spPr>
          <a:xfrm>
            <a:off x="1361919"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6ACF973F-9653-4CD6-8FD5-CE37B87E1DD4}"/>
              </a:ext>
            </a:extLst>
          </p:cNvPr>
          <p:cNvSpPr/>
          <p:nvPr userDrawn="1"/>
        </p:nvSpPr>
        <p:spPr>
          <a:xfrm>
            <a:off x="1599263"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00D52063-E1ED-4BE8-925B-359AABDC55D6}"/>
              </a:ext>
            </a:extLst>
          </p:cNvPr>
          <p:cNvSpPr/>
          <p:nvPr userDrawn="1"/>
        </p:nvSpPr>
        <p:spPr>
          <a:xfrm>
            <a:off x="1836607"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4B58F949-B0AB-4A7D-B45D-10BA1977DE63}"/>
              </a:ext>
            </a:extLst>
          </p:cNvPr>
          <p:cNvSpPr/>
          <p:nvPr userDrawn="1"/>
        </p:nvSpPr>
        <p:spPr>
          <a:xfrm>
            <a:off x="2073951"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EE03EC06-9025-4680-87B5-9561926D08B3}"/>
              </a:ext>
            </a:extLst>
          </p:cNvPr>
          <p:cNvSpPr/>
          <p:nvPr userDrawn="1"/>
        </p:nvSpPr>
        <p:spPr>
          <a:xfrm>
            <a:off x="2311295"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697A66FE-DA17-405E-8FB1-EAC79B979157}"/>
              </a:ext>
            </a:extLst>
          </p:cNvPr>
          <p:cNvSpPr/>
          <p:nvPr userDrawn="1"/>
        </p:nvSpPr>
        <p:spPr>
          <a:xfrm>
            <a:off x="2548639"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5BEF9A5B-8EDA-42C5-ACD1-6575EE63A2F1}"/>
              </a:ext>
            </a:extLst>
          </p:cNvPr>
          <p:cNvSpPr/>
          <p:nvPr userDrawn="1"/>
        </p:nvSpPr>
        <p:spPr>
          <a:xfrm>
            <a:off x="2785983"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C5BDEB5D-E3CB-4A04-8BD7-AA1B906480C2}"/>
              </a:ext>
            </a:extLst>
          </p:cNvPr>
          <p:cNvSpPr/>
          <p:nvPr userDrawn="1"/>
        </p:nvSpPr>
        <p:spPr>
          <a:xfrm>
            <a:off x="3260671" y="3974119"/>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7913B22D-48C5-4E29-A955-B0433B9B7EE1}"/>
              </a:ext>
            </a:extLst>
          </p:cNvPr>
          <p:cNvSpPr/>
          <p:nvPr userDrawn="1"/>
        </p:nvSpPr>
        <p:spPr>
          <a:xfrm>
            <a:off x="3023327"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1BAF4F66-D942-4C97-8763-90BF1E7D27B0}"/>
              </a:ext>
            </a:extLst>
          </p:cNvPr>
          <p:cNvSpPr/>
          <p:nvPr userDrawn="1"/>
        </p:nvSpPr>
        <p:spPr>
          <a:xfrm>
            <a:off x="3498015"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BB8245B6-F696-4937-BC54-132523FC6092}"/>
              </a:ext>
            </a:extLst>
          </p:cNvPr>
          <p:cNvSpPr/>
          <p:nvPr userDrawn="1"/>
        </p:nvSpPr>
        <p:spPr>
          <a:xfrm>
            <a:off x="3735359"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F59F2EAD-F83E-450D-AACC-66AC5AFDBC1F}"/>
              </a:ext>
            </a:extLst>
          </p:cNvPr>
          <p:cNvSpPr/>
          <p:nvPr userDrawn="1"/>
        </p:nvSpPr>
        <p:spPr>
          <a:xfrm>
            <a:off x="3972703"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9A4C25DA-8004-490A-B6BA-28EA3C8799B2}"/>
              </a:ext>
            </a:extLst>
          </p:cNvPr>
          <p:cNvSpPr/>
          <p:nvPr userDrawn="1"/>
        </p:nvSpPr>
        <p:spPr>
          <a:xfrm>
            <a:off x="4210047"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565E05BD-BF0A-41CE-B95E-4A6711A5A0AB}"/>
              </a:ext>
            </a:extLst>
          </p:cNvPr>
          <p:cNvSpPr/>
          <p:nvPr userDrawn="1"/>
        </p:nvSpPr>
        <p:spPr>
          <a:xfrm>
            <a:off x="4447391"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3C83507D-FFE4-44B0-9728-C27EB3265A33}"/>
              </a:ext>
            </a:extLst>
          </p:cNvPr>
          <p:cNvSpPr/>
          <p:nvPr userDrawn="1"/>
        </p:nvSpPr>
        <p:spPr>
          <a:xfrm>
            <a:off x="4684735"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C8CB8CA3-0865-46E1-991E-256A74203576}"/>
              </a:ext>
            </a:extLst>
          </p:cNvPr>
          <p:cNvSpPr/>
          <p:nvPr userDrawn="1"/>
        </p:nvSpPr>
        <p:spPr>
          <a:xfrm>
            <a:off x="4922079"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953B89D2-B8AF-45E7-B283-E0208801F640}"/>
              </a:ext>
            </a:extLst>
          </p:cNvPr>
          <p:cNvSpPr/>
          <p:nvPr userDrawn="1"/>
        </p:nvSpPr>
        <p:spPr>
          <a:xfrm>
            <a:off x="5159423"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6C87118A-4D35-4C3C-9F1D-2E792ED7E291}"/>
              </a:ext>
            </a:extLst>
          </p:cNvPr>
          <p:cNvSpPr/>
          <p:nvPr userDrawn="1"/>
        </p:nvSpPr>
        <p:spPr>
          <a:xfrm>
            <a:off x="5396767"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52641FB9-DBD5-43F5-8403-FFFB9DDB79BC}"/>
              </a:ext>
            </a:extLst>
          </p:cNvPr>
          <p:cNvSpPr/>
          <p:nvPr userDrawn="1"/>
        </p:nvSpPr>
        <p:spPr>
          <a:xfrm>
            <a:off x="5634111"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5A9B2000-A8D2-4919-997A-C1FAB987A77C}"/>
              </a:ext>
            </a:extLst>
          </p:cNvPr>
          <p:cNvSpPr/>
          <p:nvPr userDrawn="1"/>
        </p:nvSpPr>
        <p:spPr>
          <a:xfrm>
            <a:off x="5871455"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AB19D6F8-6D43-44BB-BD43-5811A9BF83DD}"/>
              </a:ext>
            </a:extLst>
          </p:cNvPr>
          <p:cNvSpPr/>
          <p:nvPr userDrawn="1"/>
        </p:nvSpPr>
        <p:spPr>
          <a:xfrm>
            <a:off x="6346143"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C9FB14F2-01E0-4FE9-9DFF-9CC36A7CAAD5}"/>
              </a:ext>
            </a:extLst>
          </p:cNvPr>
          <p:cNvSpPr/>
          <p:nvPr userDrawn="1"/>
        </p:nvSpPr>
        <p:spPr>
          <a:xfrm>
            <a:off x="6108799" y="3974119"/>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BD6B50C7-0715-4517-A397-2C6B4886F8FB}"/>
              </a:ext>
            </a:extLst>
          </p:cNvPr>
          <p:cNvSpPr/>
          <p:nvPr userDrawn="1"/>
        </p:nvSpPr>
        <p:spPr>
          <a:xfrm>
            <a:off x="6583487"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112CD4CC-E202-46E4-BAC2-1124801252EE}"/>
              </a:ext>
            </a:extLst>
          </p:cNvPr>
          <p:cNvSpPr/>
          <p:nvPr userDrawn="1"/>
        </p:nvSpPr>
        <p:spPr>
          <a:xfrm>
            <a:off x="6820831"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EE0623F9-737E-446D-8747-230BCB82C355}"/>
              </a:ext>
            </a:extLst>
          </p:cNvPr>
          <p:cNvSpPr/>
          <p:nvPr userDrawn="1"/>
        </p:nvSpPr>
        <p:spPr>
          <a:xfrm>
            <a:off x="7058175"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686BF2DC-1E5D-4169-A94B-FB56C2CF544A}"/>
              </a:ext>
            </a:extLst>
          </p:cNvPr>
          <p:cNvSpPr/>
          <p:nvPr userDrawn="1"/>
        </p:nvSpPr>
        <p:spPr>
          <a:xfrm>
            <a:off x="7295519"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3C773D4B-F560-4DAB-B67E-2CDB33A49B4D}"/>
              </a:ext>
            </a:extLst>
          </p:cNvPr>
          <p:cNvSpPr/>
          <p:nvPr userDrawn="1"/>
        </p:nvSpPr>
        <p:spPr>
          <a:xfrm>
            <a:off x="7532863"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74E9BC93-26B7-43BC-87E2-24794E5280F1}"/>
              </a:ext>
            </a:extLst>
          </p:cNvPr>
          <p:cNvSpPr/>
          <p:nvPr userDrawn="1"/>
        </p:nvSpPr>
        <p:spPr>
          <a:xfrm>
            <a:off x="7770207"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AEBC744D-2F19-4EBA-8FE5-51809A0BCBCB}"/>
              </a:ext>
            </a:extLst>
          </p:cNvPr>
          <p:cNvSpPr/>
          <p:nvPr userDrawn="1"/>
        </p:nvSpPr>
        <p:spPr>
          <a:xfrm>
            <a:off x="8007551"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81956381-F0C9-45B4-89F1-A59967DD847B}"/>
              </a:ext>
            </a:extLst>
          </p:cNvPr>
          <p:cNvSpPr/>
          <p:nvPr userDrawn="1"/>
        </p:nvSpPr>
        <p:spPr>
          <a:xfrm>
            <a:off x="8244895"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A7289B01-C445-4680-9A90-2A425E1B8661}"/>
              </a:ext>
            </a:extLst>
          </p:cNvPr>
          <p:cNvSpPr/>
          <p:nvPr userDrawn="1"/>
        </p:nvSpPr>
        <p:spPr>
          <a:xfrm>
            <a:off x="8482239"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BB4FF282-96CB-457F-BFE7-7ABC4A7131BE}"/>
              </a:ext>
            </a:extLst>
          </p:cNvPr>
          <p:cNvSpPr/>
          <p:nvPr userDrawn="1"/>
        </p:nvSpPr>
        <p:spPr>
          <a:xfrm>
            <a:off x="8719583"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1CFB9EB9-56D2-4CA7-8E3F-44A383FB8FF2}"/>
              </a:ext>
            </a:extLst>
          </p:cNvPr>
          <p:cNvSpPr/>
          <p:nvPr userDrawn="1"/>
        </p:nvSpPr>
        <p:spPr>
          <a:xfrm>
            <a:off x="8956927" y="3974119"/>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3" name="Oval 112">
            <a:extLst>
              <a:ext uri="{FF2B5EF4-FFF2-40B4-BE49-F238E27FC236}">
                <a16:creationId xmlns:a16="http://schemas.microsoft.com/office/drawing/2014/main" id="{6E054495-7871-4F7E-8888-1337467B5B0F}"/>
              </a:ext>
            </a:extLst>
          </p:cNvPr>
          <p:cNvSpPr/>
          <p:nvPr userDrawn="1"/>
        </p:nvSpPr>
        <p:spPr>
          <a:xfrm>
            <a:off x="9431615"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920A486A-1D72-412E-A6FB-D898FAB94A0B}"/>
              </a:ext>
            </a:extLst>
          </p:cNvPr>
          <p:cNvSpPr/>
          <p:nvPr userDrawn="1"/>
        </p:nvSpPr>
        <p:spPr>
          <a:xfrm>
            <a:off x="10618335"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AE37D805-7179-4DE4-B69B-F2F52ABC4C38}"/>
              </a:ext>
            </a:extLst>
          </p:cNvPr>
          <p:cNvSpPr/>
          <p:nvPr userDrawn="1"/>
        </p:nvSpPr>
        <p:spPr>
          <a:xfrm>
            <a:off x="9906303"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7E5FFC55-6C84-4A5B-801B-744537D9AB60}"/>
              </a:ext>
            </a:extLst>
          </p:cNvPr>
          <p:cNvSpPr/>
          <p:nvPr userDrawn="1"/>
        </p:nvSpPr>
        <p:spPr>
          <a:xfrm>
            <a:off x="9194271"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F83E021E-11DD-41D7-892D-3906C7085171}"/>
              </a:ext>
            </a:extLst>
          </p:cNvPr>
          <p:cNvSpPr/>
          <p:nvPr userDrawn="1"/>
        </p:nvSpPr>
        <p:spPr>
          <a:xfrm>
            <a:off x="9668959"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BBC59340-08F4-4E62-A744-540BB1E73EF1}"/>
              </a:ext>
            </a:extLst>
          </p:cNvPr>
          <p:cNvSpPr/>
          <p:nvPr userDrawn="1"/>
        </p:nvSpPr>
        <p:spPr>
          <a:xfrm>
            <a:off x="10143647"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a:extLst>
              <a:ext uri="{FF2B5EF4-FFF2-40B4-BE49-F238E27FC236}">
                <a16:creationId xmlns:a16="http://schemas.microsoft.com/office/drawing/2014/main" id="{B42779A3-CB6A-4902-BCE9-425BA1B8E726}"/>
              </a:ext>
            </a:extLst>
          </p:cNvPr>
          <p:cNvSpPr/>
          <p:nvPr userDrawn="1"/>
        </p:nvSpPr>
        <p:spPr>
          <a:xfrm>
            <a:off x="10855679"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a:extLst>
              <a:ext uri="{FF2B5EF4-FFF2-40B4-BE49-F238E27FC236}">
                <a16:creationId xmlns:a16="http://schemas.microsoft.com/office/drawing/2014/main" id="{D475E297-321A-4F5A-A33C-D539555A549E}"/>
              </a:ext>
            </a:extLst>
          </p:cNvPr>
          <p:cNvSpPr/>
          <p:nvPr userDrawn="1"/>
        </p:nvSpPr>
        <p:spPr>
          <a:xfrm>
            <a:off x="10380991"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a:extLst>
              <a:ext uri="{FF2B5EF4-FFF2-40B4-BE49-F238E27FC236}">
                <a16:creationId xmlns:a16="http://schemas.microsoft.com/office/drawing/2014/main" id="{077D5097-0B6F-4651-BC8A-7818C610FEAA}"/>
              </a:ext>
            </a:extLst>
          </p:cNvPr>
          <p:cNvSpPr/>
          <p:nvPr userDrawn="1"/>
        </p:nvSpPr>
        <p:spPr>
          <a:xfrm>
            <a:off x="11093023"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a:extLst>
              <a:ext uri="{FF2B5EF4-FFF2-40B4-BE49-F238E27FC236}">
                <a16:creationId xmlns:a16="http://schemas.microsoft.com/office/drawing/2014/main" id="{86CED819-7931-4BF1-A8CC-38082012A381}"/>
              </a:ext>
            </a:extLst>
          </p:cNvPr>
          <p:cNvSpPr/>
          <p:nvPr userDrawn="1"/>
        </p:nvSpPr>
        <p:spPr>
          <a:xfrm>
            <a:off x="11567720"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a:extLst>
              <a:ext uri="{FF2B5EF4-FFF2-40B4-BE49-F238E27FC236}">
                <a16:creationId xmlns:a16="http://schemas.microsoft.com/office/drawing/2014/main" id="{591802E4-354C-41F2-A4F4-02CA7E2A3671}"/>
              </a:ext>
            </a:extLst>
          </p:cNvPr>
          <p:cNvSpPr/>
          <p:nvPr userDrawn="1"/>
        </p:nvSpPr>
        <p:spPr>
          <a:xfrm>
            <a:off x="11330367"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Text Placeholder 8">
            <a:extLst>
              <a:ext uri="{FF2B5EF4-FFF2-40B4-BE49-F238E27FC236}">
                <a16:creationId xmlns:a16="http://schemas.microsoft.com/office/drawing/2014/main" id="{CC64B8CF-4868-41DB-9530-94866E397ADB}"/>
              </a:ext>
            </a:extLst>
          </p:cNvPr>
          <p:cNvSpPr>
            <a:spLocks noGrp="1"/>
          </p:cNvSpPr>
          <p:nvPr userDrawn="1">
            <p:ph type="body" sz="quarter" idx="13" hasCustomPrompt="1"/>
          </p:nvPr>
        </p:nvSpPr>
        <p:spPr>
          <a:xfrm>
            <a:off x="3201284" y="5594593"/>
            <a:ext cx="1401373" cy="282380"/>
          </a:xfrm>
        </p:spPr>
        <p:txBody>
          <a:bodyPr lIns="0">
            <a:noAutofit/>
          </a:bodyPr>
          <a:lstStyle>
            <a:lvl1pPr marL="0" indent="0" algn="l">
              <a:buFont typeface="Arial" panose="020B0604020202020204" pitchFamily="34" charset="0"/>
              <a:buNone/>
              <a:defRPr sz="1500" b="1">
                <a:solidFill>
                  <a:schemeClr val="accent1"/>
                </a:solidFill>
              </a:defRPr>
            </a:lvl1pPr>
          </a:lstStyle>
          <a:p>
            <a:pPr lvl="0"/>
            <a:r>
              <a:rPr lang="en-US" dirty="0"/>
              <a:t>WEEK 2</a:t>
            </a:r>
            <a:endParaRPr lang="en-GB" dirty="0"/>
          </a:p>
        </p:txBody>
      </p:sp>
      <p:sp>
        <p:nvSpPr>
          <p:cNvPr id="137" name="Text Placeholder 8">
            <a:extLst>
              <a:ext uri="{FF2B5EF4-FFF2-40B4-BE49-F238E27FC236}">
                <a16:creationId xmlns:a16="http://schemas.microsoft.com/office/drawing/2014/main" id="{64AED8E5-82E6-4F6C-8410-A46F992E055E}"/>
              </a:ext>
            </a:extLst>
          </p:cNvPr>
          <p:cNvSpPr>
            <a:spLocks noGrp="1"/>
          </p:cNvSpPr>
          <p:nvPr userDrawn="1">
            <p:ph type="body" sz="quarter" idx="14" hasCustomPrompt="1"/>
          </p:nvPr>
        </p:nvSpPr>
        <p:spPr>
          <a:xfrm>
            <a:off x="6020403" y="5594593"/>
            <a:ext cx="1401372" cy="282380"/>
          </a:xfrm>
        </p:spPr>
        <p:txBody>
          <a:bodyPr lIns="0">
            <a:noAutofit/>
          </a:bodyPr>
          <a:lstStyle>
            <a:lvl1pPr marL="0" indent="0" algn="l">
              <a:buFont typeface="Arial" panose="020B0604020202020204" pitchFamily="34" charset="0"/>
              <a:buNone/>
              <a:defRPr sz="1500" b="1">
                <a:solidFill>
                  <a:schemeClr val="accent1"/>
                </a:solidFill>
              </a:defRPr>
            </a:lvl1pPr>
          </a:lstStyle>
          <a:p>
            <a:pPr lvl="0"/>
            <a:r>
              <a:rPr lang="en-US" dirty="0"/>
              <a:t>WEEK 3</a:t>
            </a:r>
            <a:endParaRPr lang="en-GB" dirty="0"/>
          </a:p>
        </p:txBody>
      </p:sp>
      <p:sp>
        <p:nvSpPr>
          <p:cNvPr id="138" name="Text Placeholder 8">
            <a:extLst>
              <a:ext uri="{FF2B5EF4-FFF2-40B4-BE49-F238E27FC236}">
                <a16:creationId xmlns:a16="http://schemas.microsoft.com/office/drawing/2014/main" id="{3712E006-B43A-4959-B9E3-564BEBA44CE7}"/>
              </a:ext>
            </a:extLst>
          </p:cNvPr>
          <p:cNvSpPr>
            <a:spLocks noGrp="1"/>
          </p:cNvSpPr>
          <p:nvPr userDrawn="1">
            <p:ph type="body" sz="quarter" idx="15" hasCustomPrompt="1"/>
          </p:nvPr>
        </p:nvSpPr>
        <p:spPr>
          <a:xfrm>
            <a:off x="8873655" y="5594593"/>
            <a:ext cx="1341992" cy="282380"/>
          </a:xfrm>
        </p:spPr>
        <p:txBody>
          <a:bodyPr lIns="0">
            <a:noAutofit/>
          </a:bodyPr>
          <a:lstStyle>
            <a:lvl1pPr marL="0" indent="0" algn="l">
              <a:buFont typeface="Arial" panose="020B0604020202020204" pitchFamily="34" charset="0"/>
              <a:buNone/>
              <a:defRPr sz="1500" b="1">
                <a:solidFill>
                  <a:schemeClr val="accent1"/>
                </a:solidFill>
              </a:defRPr>
            </a:lvl1pPr>
          </a:lstStyle>
          <a:p>
            <a:pPr lvl="0"/>
            <a:r>
              <a:rPr lang="en-US" dirty="0"/>
              <a:t>WEEK 4</a:t>
            </a:r>
            <a:endParaRPr lang="en-GB" dirty="0"/>
          </a:p>
        </p:txBody>
      </p:sp>
      <p:sp>
        <p:nvSpPr>
          <p:cNvPr id="21" name="Text Placeholder 20">
            <a:extLst>
              <a:ext uri="{FF2B5EF4-FFF2-40B4-BE49-F238E27FC236}">
                <a16:creationId xmlns:a16="http://schemas.microsoft.com/office/drawing/2014/main" id="{F53B4AF6-920F-45C7-8742-93B5CBCD66AF}"/>
              </a:ext>
            </a:extLst>
          </p:cNvPr>
          <p:cNvSpPr>
            <a:spLocks noGrp="1"/>
          </p:cNvSpPr>
          <p:nvPr>
            <p:ph type="body" sz="quarter" idx="17" hasCustomPrompt="1"/>
          </p:nvPr>
        </p:nvSpPr>
        <p:spPr>
          <a:xfrm>
            <a:off x="1163240" y="2965464"/>
            <a:ext cx="0" cy="1044000"/>
          </a:xfrm>
          <a:custGeom>
            <a:avLst/>
            <a:gdLst>
              <a:gd name="connsiteX0" fmla="*/ 0 w 1439811"/>
              <a:gd name="connsiteY0" fmla="*/ 0 h 914400"/>
              <a:gd name="connsiteX1" fmla="*/ 1439811 w 1439811"/>
              <a:gd name="connsiteY1" fmla="*/ 0 h 914400"/>
              <a:gd name="connsiteX2" fmla="*/ 1439811 w 1439811"/>
              <a:gd name="connsiteY2" fmla="*/ 914400 h 914400"/>
              <a:gd name="connsiteX3" fmla="*/ 0 w 1439811"/>
              <a:gd name="connsiteY3" fmla="*/ 914400 h 914400"/>
              <a:gd name="connsiteX4" fmla="*/ 0 w 1439811"/>
              <a:gd name="connsiteY4" fmla="*/ 0 h 914400"/>
              <a:gd name="connsiteX0" fmla="*/ 0 w 1439811"/>
              <a:gd name="connsiteY0" fmla="*/ 0 h 914400"/>
              <a:gd name="connsiteX1" fmla="*/ 1439811 w 1439811"/>
              <a:gd name="connsiteY1" fmla="*/ 914400 h 914400"/>
              <a:gd name="connsiteX2" fmla="*/ 0 w 1439811"/>
              <a:gd name="connsiteY2" fmla="*/ 914400 h 914400"/>
              <a:gd name="connsiteX3" fmla="*/ 0 w 1439811"/>
              <a:gd name="connsiteY3" fmla="*/ 0 h 914400"/>
              <a:gd name="connsiteX0" fmla="*/ 0 w 0"/>
              <a:gd name="connsiteY0" fmla="*/ 0 h 914400"/>
              <a:gd name="connsiteX1" fmla="*/ 0 w 0"/>
              <a:gd name="connsiteY1" fmla="*/ 914400 h 914400"/>
              <a:gd name="connsiteX2" fmla="*/ 0 w 0"/>
              <a:gd name="connsiteY2" fmla="*/ 0 h 914400"/>
            </a:gdLst>
            <a:ahLst/>
            <a:cxnLst>
              <a:cxn ang="0">
                <a:pos x="connsiteX0" y="connsiteY0"/>
              </a:cxn>
              <a:cxn ang="0">
                <a:pos x="connsiteX1" y="connsiteY1"/>
              </a:cxn>
              <a:cxn ang="0">
                <a:pos x="connsiteX2" y="connsiteY2"/>
              </a:cxn>
            </a:cxnLst>
            <a:rect l="l" t="t" r="r" b="b"/>
            <a:pathLst>
              <a:path h="914400">
                <a:moveTo>
                  <a:pt x="0" y="0"/>
                </a:moveTo>
                <a:lnTo>
                  <a:pt x="0" y="914400"/>
                </a:lnTo>
                <a:lnTo>
                  <a:pt x="0" y="0"/>
                </a:lnTo>
                <a:close/>
              </a:path>
            </a:pathLst>
          </a:custGeom>
          <a:ln>
            <a:solidFill>
              <a:schemeClr val="accent1"/>
            </a:solidFill>
          </a:ln>
        </p:spPr>
        <p:txBody>
          <a:bodyPr wrap="none" lIns="180000">
            <a:noAutofit/>
          </a:bodyPr>
          <a:lstStyle>
            <a:lvl1pPr>
              <a:defRPr sz="1200"/>
            </a:lvl1pPr>
            <a:lvl2pPr marL="457200" indent="0" defTabSz="0">
              <a:buNone/>
              <a:defRPr sz="1100"/>
            </a:lvl2pPr>
          </a:lstStyle>
          <a:p>
            <a:pPr lvl="0"/>
            <a:r>
              <a:rPr lang="en-US" dirty="0"/>
              <a:t>Day</a:t>
            </a:r>
          </a:p>
          <a:p>
            <a:pPr lvl="1"/>
            <a:r>
              <a:rPr lang="en-GB" dirty="0"/>
              <a:t>Text</a:t>
            </a:r>
          </a:p>
        </p:txBody>
      </p:sp>
      <p:sp>
        <p:nvSpPr>
          <p:cNvPr id="116" name="Text Placeholder 20">
            <a:extLst>
              <a:ext uri="{FF2B5EF4-FFF2-40B4-BE49-F238E27FC236}">
                <a16:creationId xmlns:a16="http://schemas.microsoft.com/office/drawing/2014/main" id="{11BEF613-76A8-4574-AA0C-65D08B205C18}"/>
              </a:ext>
            </a:extLst>
          </p:cNvPr>
          <p:cNvSpPr>
            <a:spLocks noGrp="1"/>
          </p:cNvSpPr>
          <p:nvPr>
            <p:ph type="body" sz="quarter" idx="18" hasCustomPrompt="1"/>
          </p:nvPr>
        </p:nvSpPr>
        <p:spPr>
          <a:xfrm>
            <a:off x="3534377" y="4008408"/>
            <a:ext cx="0" cy="1044000"/>
          </a:xfrm>
          <a:custGeom>
            <a:avLst/>
            <a:gdLst>
              <a:gd name="connsiteX0" fmla="*/ 0 w 1439811"/>
              <a:gd name="connsiteY0" fmla="*/ 0 h 914400"/>
              <a:gd name="connsiteX1" fmla="*/ 1439811 w 1439811"/>
              <a:gd name="connsiteY1" fmla="*/ 0 h 914400"/>
              <a:gd name="connsiteX2" fmla="*/ 1439811 w 1439811"/>
              <a:gd name="connsiteY2" fmla="*/ 914400 h 914400"/>
              <a:gd name="connsiteX3" fmla="*/ 0 w 1439811"/>
              <a:gd name="connsiteY3" fmla="*/ 914400 h 914400"/>
              <a:gd name="connsiteX4" fmla="*/ 0 w 1439811"/>
              <a:gd name="connsiteY4" fmla="*/ 0 h 914400"/>
              <a:gd name="connsiteX0" fmla="*/ 0 w 1439811"/>
              <a:gd name="connsiteY0" fmla="*/ 0 h 914400"/>
              <a:gd name="connsiteX1" fmla="*/ 1439811 w 1439811"/>
              <a:gd name="connsiteY1" fmla="*/ 914400 h 914400"/>
              <a:gd name="connsiteX2" fmla="*/ 0 w 1439811"/>
              <a:gd name="connsiteY2" fmla="*/ 914400 h 914400"/>
              <a:gd name="connsiteX3" fmla="*/ 0 w 1439811"/>
              <a:gd name="connsiteY3" fmla="*/ 0 h 914400"/>
              <a:gd name="connsiteX0" fmla="*/ 0 w 0"/>
              <a:gd name="connsiteY0" fmla="*/ 0 h 914400"/>
              <a:gd name="connsiteX1" fmla="*/ 0 w 0"/>
              <a:gd name="connsiteY1" fmla="*/ 914400 h 914400"/>
              <a:gd name="connsiteX2" fmla="*/ 0 w 0"/>
              <a:gd name="connsiteY2" fmla="*/ 0 h 914400"/>
            </a:gdLst>
            <a:ahLst/>
            <a:cxnLst>
              <a:cxn ang="0">
                <a:pos x="connsiteX0" y="connsiteY0"/>
              </a:cxn>
              <a:cxn ang="0">
                <a:pos x="connsiteX1" y="connsiteY1"/>
              </a:cxn>
              <a:cxn ang="0">
                <a:pos x="connsiteX2" y="connsiteY2"/>
              </a:cxn>
            </a:cxnLst>
            <a:rect l="l" t="t" r="r" b="b"/>
            <a:pathLst>
              <a:path h="914400">
                <a:moveTo>
                  <a:pt x="0" y="0"/>
                </a:moveTo>
                <a:lnTo>
                  <a:pt x="0" y="914400"/>
                </a:lnTo>
                <a:lnTo>
                  <a:pt x="0" y="0"/>
                </a:lnTo>
                <a:close/>
              </a:path>
            </a:pathLst>
          </a:custGeom>
          <a:ln>
            <a:solidFill>
              <a:schemeClr val="accent1"/>
            </a:solidFill>
          </a:ln>
        </p:spPr>
        <p:txBody>
          <a:bodyPr wrap="none" lIns="180000" anchor="b">
            <a:noAutofit/>
          </a:bodyPr>
          <a:lstStyle>
            <a:lvl1pPr>
              <a:defRPr sz="1200"/>
            </a:lvl1pPr>
            <a:lvl2pPr marL="457200" indent="0" defTabSz="0">
              <a:buNone/>
              <a:defRPr sz="1100"/>
            </a:lvl2pPr>
          </a:lstStyle>
          <a:p>
            <a:pPr lvl="0"/>
            <a:r>
              <a:rPr lang="en-US" dirty="0"/>
              <a:t>Day</a:t>
            </a:r>
          </a:p>
          <a:p>
            <a:pPr lvl="1"/>
            <a:r>
              <a:rPr lang="en-GB" dirty="0"/>
              <a:t>Text</a:t>
            </a:r>
          </a:p>
        </p:txBody>
      </p:sp>
      <p:sp>
        <p:nvSpPr>
          <p:cNvPr id="66" name="Text Placeholder 10">
            <a:extLst>
              <a:ext uri="{FF2B5EF4-FFF2-40B4-BE49-F238E27FC236}">
                <a16:creationId xmlns:a16="http://schemas.microsoft.com/office/drawing/2014/main" id="{56422DDF-2106-47AC-83D3-8FA05EEB947D}"/>
              </a:ext>
            </a:extLst>
          </p:cNvPr>
          <p:cNvSpPr>
            <a:spLocks noGrp="1"/>
          </p:cNvSpPr>
          <p:nvPr>
            <p:ph type="body" sz="quarter" idx="19" hasCustomPrompt="1"/>
          </p:nvPr>
        </p:nvSpPr>
        <p:spPr>
          <a:xfrm>
            <a:off x="415859" y="1724027"/>
            <a:ext cx="11210400" cy="365125"/>
          </a:xfrm>
          <a:prstGeom prst="rect">
            <a:avLst/>
          </a:prstGeom>
        </p:spPr>
        <p:txBody>
          <a:bodyPr lIns="108000">
            <a:noAutofit/>
          </a:bodyPr>
          <a:lstStyle>
            <a:lvl1pPr marL="0" indent="0">
              <a:buFont typeface="Arial" panose="020B0604020202020204" pitchFamily="34" charset="0"/>
              <a:buNone/>
              <a:defRPr sz="1800" b="1">
                <a:solidFill>
                  <a:srgbClr val="43D596"/>
                </a:solidFill>
              </a:defRPr>
            </a:lvl1pPr>
          </a:lstStyle>
          <a:p>
            <a:pPr lvl="0"/>
            <a:r>
              <a:rPr lang="en-US" dirty="0"/>
              <a:t>Click to add subtitle</a:t>
            </a:r>
            <a:endParaRPr lang="en-GB" dirty="0"/>
          </a:p>
        </p:txBody>
      </p:sp>
      <p:sp>
        <p:nvSpPr>
          <p:cNvPr id="65" name="Text Placeholder 10">
            <a:extLst>
              <a:ext uri="{FF2B5EF4-FFF2-40B4-BE49-F238E27FC236}">
                <a16:creationId xmlns:a16="http://schemas.microsoft.com/office/drawing/2014/main" id="{64A869CE-9D6C-4A03-A154-9606057F4709}"/>
              </a:ext>
            </a:extLst>
          </p:cNvPr>
          <p:cNvSpPr>
            <a:spLocks noGrp="1" noChangeAspect="1"/>
          </p:cNvSpPr>
          <p:nvPr>
            <p:ph type="body" sz="quarter" idx="21" hasCustomPrompt="1"/>
          </p:nvPr>
        </p:nvSpPr>
        <p:spPr>
          <a:xfrm>
            <a:off x="6547820" y="5061746"/>
            <a:ext cx="180000" cy="180000"/>
          </a:xfrm>
          <a:prstGeom prst="flowChartDecision">
            <a:avLst/>
          </a:prstGeom>
          <a:ln w="38100">
            <a:solidFill>
              <a:schemeClr val="accent2"/>
            </a:solidFill>
          </a:ln>
        </p:spPr>
        <p:txBody>
          <a:bodyPr wrap="none" lIns="396000" anchor="ctr" anchorCtr="0">
            <a:noAutofit/>
          </a:bodyPr>
          <a:lstStyle>
            <a:lvl1pPr marL="0" indent="0">
              <a:buFont typeface="Arial" panose="020B0604020202020204" pitchFamily="34" charset="0"/>
              <a:buNone/>
              <a:defRPr sz="1200"/>
            </a:lvl1pPr>
          </a:lstStyle>
          <a:p>
            <a:pPr lvl="0"/>
            <a:r>
              <a:rPr lang="en-US" dirty="0"/>
              <a:t>Milestone</a:t>
            </a:r>
            <a:endParaRPr lang="en-GB" dirty="0"/>
          </a:p>
        </p:txBody>
      </p:sp>
      <p:sp>
        <p:nvSpPr>
          <p:cNvPr id="68" name="Title Placeholder 1">
            <a:extLst>
              <a:ext uri="{FF2B5EF4-FFF2-40B4-BE49-F238E27FC236}">
                <a16:creationId xmlns:a16="http://schemas.microsoft.com/office/drawing/2014/main" id="{6100CE16-028B-1E4C-8731-412A19B442E5}"/>
              </a:ext>
            </a:extLst>
          </p:cNvPr>
          <p:cNvSpPr>
            <a:spLocks noGrp="1"/>
          </p:cNvSpPr>
          <p:nvPr>
            <p:ph type="title"/>
          </p:nvPr>
        </p:nvSpPr>
        <p:spPr>
          <a:xfrm>
            <a:off x="415859" y="379031"/>
            <a:ext cx="11211930" cy="799529"/>
          </a:xfrm>
          <a:prstGeom prst="rect">
            <a:avLst/>
          </a:prstGeom>
        </p:spPr>
        <p:txBody>
          <a:bodyPr vert="horz" lIns="91440" tIns="45720" rIns="91440" bIns="45720" rtlCol="0" anchor="t">
            <a:normAutofit/>
          </a:bodyPr>
          <a:lstStyle/>
          <a:p>
            <a:r>
              <a:rPr lang="en-US" dirty="0"/>
              <a:t>Click to edit Master title style</a:t>
            </a:r>
            <a:endParaRPr lang="en-GB" dirty="0"/>
          </a:p>
        </p:txBody>
      </p:sp>
    </p:spTree>
    <p:extLst>
      <p:ext uri="{BB962C8B-B14F-4D97-AF65-F5344CB8AC3E}">
        <p14:creationId xmlns:p14="http://schemas.microsoft.com/office/powerpoint/2010/main" val="12424678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4 Weeks">
    <p:spTree>
      <p:nvGrpSpPr>
        <p:cNvPr id="1" name=""/>
        <p:cNvGrpSpPr/>
        <p:nvPr/>
      </p:nvGrpSpPr>
      <p:grpSpPr>
        <a:xfrm>
          <a:off x="0" y="0"/>
          <a:ext cx="0" cy="0"/>
          <a:chOff x="0" y="0"/>
          <a:chExt cx="0" cy="0"/>
        </a:xfrm>
      </p:grpSpPr>
      <p:sp>
        <p:nvSpPr>
          <p:cNvPr id="68" name="Title Placeholder 1">
            <a:extLst>
              <a:ext uri="{FF2B5EF4-FFF2-40B4-BE49-F238E27FC236}">
                <a16:creationId xmlns:a16="http://schemas.microsoft.com/office/drawing/2014/main" id="{6100CE16-028B-1E4C-8731-412A19B442E5}"/>
              </a:ext>
            </a:extLst>
          </p:cNvPr>
          <p:cNvSpPr>
            <a:spLocks noGrp="1"/>
          </p:cNvSpPr>
          <p:nvPr>
            <p:ph type="title"/>
          </p:nvPr>
        </p:nvSpPr>
        <p:spPr>
          <a:xfrm>
            <a:off x="415859" y="379031"/>
            <a:ext cx="11211930" cy="799529"/>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70" name="Rectangle 97">
            <a:extLst>
              <a:ext uri="{FF2B5EF4-FFF2-40B4-BE49-F238E27FC236}">
                <a16:creationId xmlns:a16="http://schemas.microsoft.com/office/drawing/2014/main" id="{7B21450D-3754-BC40-BA0C-CF79FBE9E2A0}"/>
              </a:ext>
            </a:extLst>
          </p:cNvPr>
          <p:cNvSpPr/>
          <p:nvPr userDrawn="1"/>
        </p:nvSpPr>
        <p:spPr>
          <a:xfrm>
            <a:off x="337453" y="2457453"/>
            <a:ext cx="2304000" cy="3419472"/>
          </a:xfrm>
          <a:prstGeom prst="rect">
            <a:avLst/>
          </a:prstGeom>
          <a:solidFill>
            <a:srgbClr val="E2E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11">
            <a:extLst>
              <a:ext uri="{FF2B5EF4-FFF2-40B4-BE49-F238E27FC236}">
                <a16:creationId xmlns:a16="http://schemas.microsoft.com/office/drawing/2014/main" id="{1E3A39C9-DAD7-E54F-B545-F0080FCAD595}"/>
              </a:ext>
            </a:extLst>
          </p:cNvPr>
          <p:cNvSpPr/>
          <p:nvPr userDrawn="1"/>
        </p:nvSpPr>
        <p:spPr>
          <a:xfrm>
            <a:off x="2623028" y="2457453"/>
            <a:ext cx="2304000" cy="3419471"/>
          </a:xfrm>
          <a:prstGeom prst="rect">
            <a:avLst/>
          </a:prstGeom>
          <a:solidFill>
            <a:srgbClr val="E2E4E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12">
            <a:extLst>
              <a:ext uri="{FF2B5EF4-FFF2-40B4-BE49-F238E27FC236}">
                <a16:creationId xmlns:a16="http://schemas.microsoft.com/office/drawing/2014/main" id="{7C8E1B72-CD40-524E-A9FF-9319205D0DF5}"/>
              </a:ext>
            </a:extLst>
          </p:cNvPr>
          <p:cNvSpPr/>
          <p:nvPr userDrawn="1"/>
        </p:nvSpPr>
        <p:spPr>
          <a:xfrm>
            <a:off x="4908603" y="2457453"/>
            <a:ext cx="2304000" cy="3419471"/>
          </a:xfrm>
          <a:prstGeom prst="rect">
            <a:avLst/>
          </a:prstGeom>
          <a:solidFill>
            <a:srgbClr val="E2E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14">
            <a:extLst>
              <a:ext uri="{FF2B5EF4-FFF2-40B4-BE49-F238E27FC236}">
                <a16:creationId xmlns:a16="http://schemas.microsoft.com/office/drawing/2014/main" id="{28756EC6-FBAE-DB45-951E-BA797077E52D}"/>
              </a:ext>
            </a:extLst>
          </p:cNvPr>
          <p:cNvSpPr/>
          <p:nvPr userDrawn="1"/>
        </p:nvSpPr>
        <p:spPr>
          <a:xfrm>
            <a:off x="7194178" y="2457453"/>
            <a:ext cx="2262150" cy="3419471"/>
          </a:xfrm>
          <a:prstGeom prst="rect">
            <a:avLst/>
          </a:prstGeom>
          <a:solidFill>
            <a:srgbClr val="E2E4E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16">
            <a:extLst>
              <a:ext uri="{FF2B5EF4-FFF2-40B4-BE49-F238E27FC236}">
                <a16:creationId xmlns:a16="http://schemas.microsoft.com/office/drawing/2014/main" id="{89F4D84B-69E5-2041-AD25-280DAC2B14B4}"/>
              </a:ext>
            </a:extLst>
          </p:cNvPr>
          <p:cNvSpPr/>
          <p:nvPr userDrawn="1"/>
        </p:nvSpPr>
        <p:spPr>
          <a:xfrm>
            <a:off x="9447948" y="2457453"/>
            <a:ext cx="2262150" cy="3419471"/>
          </a:xfrm>
          <a:prstGeom prst="rect">
            <a:avLst/>
          </a:prstGeom>
          <a:solidFill>
            <a:srgbClr val="E2E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Text Placeholder 8">
            <a:extLst>
              <a:ext uri="{FF2B5EF4-FFF2-40B4-BE49-F238E27FC236}">
                <a16:creationId xmlns:a16="http://schemas.microsoft.com/office/drawing/2014/main" id="{14E43555-1591-944D-9E72-7211F916BC31}"/>
              </a:ext>
            </a:extLst>
          </p:cNvPr>
          <p:cNvSpPr>
            <a:spLocks noGrp="1"/>
          </p:cNvSpPr>
          <p:nvPr>
            <p:ph type="body" sz="quarter" idx="12" hasCustomPrompt="1"/>
          </p:nvPr>
        </p:nvSpPr>
        <p:spPr>
          <a:xfrm>
            <a:off x="411883" y="5594593"/>
            <a:ext cx="1259294" cy="282380"/>
          </a:xfrm>
        </p:spPr>
        <p:txBody>
          <a:bodyPr lIns="0">
            <a:noAutofit/>
          </a:bodyPr>
          <a:lstStyle>
            <a:lvl1pPr marL="0" indent="0" algn="l">
              <a:buFont typeface="Arial" panose="020B0604020202020204" pitchFamily="34" charset="0"/>
              <a:buNone/>
              <a:defRPr sz="1500" b="1">
                <a:solidFill>
                  <a:schemeClr val="accent1"/>
                </a:solidFill>
              </a:defRPr>
            </a:lvl1pPr>
          </a:lstStyle>
          <a:p>
            <a:pPr lvl="0"/>
            <a:r>
              <a:rPr lang="en-US" dirty="0"/>
              <a:t>WEEK 1</a:t>
            </a:r>
            <a:endParaRPr lang="en-GB" dirty="0"/>
          </a:p>
        </p:txBody>
      </p:sp>
      <p:cxnSp>
        <p:nvCxnSpPr>
          <p:cNvPr id="82" name="Straight Connector 5">
            <a:extLst>
              <a:ext uri="{FF2B5EF4-FFF2-40B4-BE49-F238E27FC236}">
                <a16:creationId xmlns:a16="http://schemas.microsoft.com/office/drawing/2014/main" id="{2C9332C7-B373-3540-9118-F63155672F49}"/>
              </a:ext>
            </a:extLst>
          </p:cNvPr>
          <p:cNvCxnSpPr>
            <a:cxnSpLocks/>
          </p:cNvCxnSpPr>
          <p:nvPr userDrawn="1"/>
        </p:nvCxnSpPr>
        <p:spPr>
          <a:xfrm>
            <a:off x="0" y="4010119"/>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84" name="Oval 13">
            <a:extLst>
              <a:ext uri="{FF2B5EF4-FFF2-40B4-BE49-F238E27FC236}">
                <a16:creationId xmlns:a16="http://schemas.microsoft.com/office/drawing/2014/main" id="{B637B949-FB91-9644-82EA-2641BDFB00BF}"/>
              </a:ext>
            </a:extLst>
          </p:cNvPr>
          <p:cNvSpPr/>
          <p:nvPr userDrawn="1"/>
        </p:nvSpPr>
        <p:spPr>
          <a:xfrm>
            <a:off x="412543" y="3974119"/>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15">
            <a:extLst>
              <a:ext uri="{FF2B5EF4-FFF2-40B4-BE49-F238E27FC236}">
                <a16:creationId xmlns:a16="http://schemas.microsoft.com/office/drawing/2014/main" id="{357E75DB-05DF-7545-95C6-4CD5296A4D18}"/>
              </a:ext>
            </a:extLst>
          </p:cNvPr>
          <p:cNvSpPr/>
          <p:nvPr userDrawn="1"/>
        </p:nvSpPr>
        <p:spPr>
          <a:xfrm>
            <a:off x="601614"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17">
            <a:extLst>
              <a:ext uri="{FF2B5EF4-FFF2-40B4-BE49-F238E27FC236}">
                <a16:creationId xmlns:a16="http://schemas.microsoft.com/office/drawing/2014/main" id="{F91CEBF9-888C-D242-9231-21536432692C}"/>
              </a:ext>
            </a:extLst>
          </p:cNvPr>
          <p:cNvSpPr/>
          <p:nvPr userDrawn="1"/>
        </p:nvSpPr>
        <p:spPr>
          <a:xfrm>
            <a:off x="790685"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19">
            <a:extLst>
              <a:ext uri="{FF2B5EF4-FFF2-40B4-BE49-F238E27FC236}">
                <a16:creationId xmlns:a16="http://schemas.microsoft.com/office/drawing/2014/main" id="{EC17E34D-5F8A-A545-9B01-35C2F93231C3}"/>
              </a:ext>
            </a:extLst>
          </p:cNvPr>
          <p:cNvSpPr/>
          <p:nvPr userDrawn="1"/>
        </p:nvSpPr>
        <p:spPr>
          <a:xfrm>
            <a:off x="979756"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21">
            <a:extLst>
              <a:ext uri="{FF2B5EF4-FFF2-40B4-BE49-F238E27FC236}">
                <a16:creationId xmlns:a16="http://schemas.microsoft.com/office/drawing/2014/main" id="{C02F6059-05FA-D148-A2A3-802F005D33C5}"/>
              </a:ext>
            </a:extLst>
          </p:cNvPr>
          <p:cNvSpPr/>
          <p:nvPr userDrawn="1"/>
        </p:nvSpPr>
        <p:spPr>
          <a:xfrm>
            <a:off x="1168827"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23">
            <a:extLst>
              <a:ext uri="{FF2B5EF4-FFF2-40B4-BE49-F238E27FC236}">
                <a16:creationId xmlns:a16="http://schemas.microsoft.com/office/drawing/2014/main" id="{10D44ED6-5693-C145-A67C-3448E521C563}"/>
              </a:ext>
            </a:extLst>
          </p:cNvPr>
          <p:cNvSpPr/>
          <p:nvPr userDrawn="1"/>
        </p:nvSpPr>
        <p:spPr>
          <a:xfrm>
            <a:off x="1357898"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25">
            <a:extLst>
              <a:ext uri="{FF2B5EF4-FFF2-40B4-BE49-F238E27FC236}">
                <a16:creationId xmlns:a16="http://schemas.microsoft.com/office/drawing/2014/main" id="{4A6D612D-702E-9244-B53E-86A2B53AA985}"/>
              </a:ext>
            </a:extLst>
          </p:cNvPr>
          <p:cNvSpPr/>
          <p:nvPr userDrawn="1"/>
        </p:nvSpPr>
        <p:spPr>
          <a:xfrm>
            <a:off x="1546969"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27">
            <a:extLst>
              <a:ext uri="{FF2B5EF4-FFF2-40B4-BE49-F238E27FC236}">
                <a16:creationId xmlns:a16="http://schemas.microsoft.com/office/drawing/2014/main" id="{2013F7B0-0F86-6541-98C9-8D6F98DAF79F}"/>
              </a:ext>
            </a:extLst>
          </p:cNvPr>
          <p:cNvSpPr/>
          <p:nvPr userDrawn="1"/>
        </p:nvSpPr>
        <p:spPr>
          <a:xfrm>
            <a:off x="1736040"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29">
            <a:extLst>
              <a:ext uri="{FF2B5EF4-FFF2-40B4-BE49-F238E27FC236}">
                <a16:creationId xmlns:a16="http://schemas.microsoft.com/office/drawing/2014/main" id="{3899BDD7-31E0-5345-A353-1E482766A6E2}"/>
              </a:ext>
            </a:extLst>
          </p:cNvPr>
          <p:cNvSpPr/>
          <p:nvPr userDrawn="1"/>
        </p:nvSpPr>
        <p:spPr>
          <a:xfrm>
            <a:off x="1925111"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31">
            <a:extLst>
              <a:ext uri="{FF2B5EF4-FFF2-40B4-BE49-F238E27FC236}">
                <a16:creationId xmlns:a16="http://schemas.microsoft.com/office/drawing/2014/main" id="{B701FD6F-695B-FF4D-9F99-90464F5A6327}"/>
              </a:ext>
            </a:extLst>
          </p:cNvPr>
          <p:cNvSpPr/>
          <p:nvPr userDrawn="1"/>
        </p:nvSpPr>
        <p:spPr>
          <a:xfrm>
            <a:off x="2114182"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33">
            <a:extLst>
              <a:ext uri="{FF2B5EF4-FFF2-40B4-BE49-F238E27FC236}">
                <a16:creationId xmlns:a16="http://schemas.microsoft.com/office/drawing/2014/main" id="{2B0F8ADA-31C9-054E-AFD8-81964BFA4DD5}"/>
              </a:ext>
            </a:extLst>
          </p:cNvPr>
          <p:cNvSpPr/>
          <p:nvPr userDrawn="1"/>
        </p:nvSpPr>
        <p:spPr>
          <a:xfrm>
            <a:off x="2303253"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35">
            <a:extLst>
              <a:ext uri="{FF2B5EF4-FFF2-40B4-BE49-F238E27FC236}">
                <a16:creationId xmlns:a16="http://schemas.microsoft.com/office/drawing/2014/main" id="{B5C10548-89F5-7841-8E4F-D8CF3EA0283F}"/>
              </a:ext>
            </a:extLst>
          </p:cNvPr>
          <p:cNvSpPr/>
          <p:nvPr userDrawn="1"/>
        </p:nvSpPr>
        <p:spPr>
          <a:xfrm>
            <a:off x="2681395" y="3974119"/>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37">
            <a:extLst>
              <a:ext uri="{FF2B5EF4-FFF2-40B4-BE49-F238E27FC236}">
                <a16:creationId xmlns:a16="http://schemas.microsoft.com/office/drawing/2014/main" id="{7FE8E8FA-F920-3E4D-B49F-4763CB499FFD}"/>
              </a:ext>
            </a:extLst>
          </p:cNvPr>
          <p:cNvSpPr/>
          <p:nvPr userDrawn="1"/>
        </p:nvSpPr>
        <p:spPr>
          <a:xfrm>
            <a:off x="2492324"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39">
            <a:extLst>
              <a:ext uri="{FF2B5EF4-FFF2-40B4-BE49-F238E27FC236}">
                <a16:creationId xmlns:a16="http://schemas.microsoft.com/office/drawing/2014/main" id="{20B6F9E5-8E9E-1647-9DAE-B564056375DD}"/>
              </a:ext>
            </a:extLst>
          </p:cNvPr>
          <p:cNvSpPr/>
          <p:nvPr userDrawn="1"/>
        </p:nvSpPr>
        <p:spPr>
          <a:xfrm>
            <a:off x="2870466"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41">
            <a:extLst>
              <a:ext uri="{FF2B5EF4-FFF2-40B4-BE49-F238E27FC236}">
                <a16:creationId xmlns:a16="http://schemas.microsoft.com/office/drawing/2014/main" id="{A504D3A6-9C48-1742-9BD2-E151CE3F83E2}"/>
              </a:ext>
            </a:extLst>
          </p:cNvPr>
          <p:cNvSpPr/>
          <p:nvPr userDrawn="1"/>
        </p:nvSpPr>
        <p:spPr>
          <a:xfrm>
            <a:off x="3059537"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43">
            <a:extLst>
              <a:ext uri="{FF2B5EF4-FFF2-40B4-BE49-F238E27FC236}">
                <a16:creationId xmlns:a16="http://schemas.microsoft.com/office/drawing/2014/main" id="{D34C665B-43FA-EF48-8A17-C9774DBEA263}"/>
              </a:ext>
            </a:extLst>
          </p:cNvPr>
          <p:cNvSpPr/>
          <p:nvPr userDrawn="1"/>
        </p:nvSpPr>
        <p:spPr>
          <a:xfrm>
            <a:off x="3248608"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45">
            <a:extLst>
              <a:ext uri="{FF2B5EF4-FFF2-40B4-BE49-F238E27FC236}">
                <a16:creationId xmlns:a16="http://schemas.microsoft.com/office/drawing/2014/main" id="{0466B402-74FF-634F-A84D-505A7FAD4070}"/>
              </a:ext>
            </a:extLst>
          </p:cNvPr>
          <p:cNvSpPr/>
          <p:nvPr userDrawn="1"/>
        </p:nvSpPr>
        <p:spPr>
          <a:xfrm>
            <a:off x="3437679"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47">
            <a:extLst>
              <a:ext uri="{FF2B5EF4-FFF2-40B4-BE49-F238E27FC236}">
                <a16:creationId xmlns:a16="http://schemas.microsoft.com/office/drawing/2014/main" id="{0105B43D-320B-0C4D-B75C-1448142802B5}"/>
              </a:ext>
            </a:extLst>
          </p:cNvPr>
          <p:cNvSpPr/>
          <p:nvPr userDrawn="1"/>
        </p:nvSpPr>
        <p:spPr>
          <a:xfrm>
            <a:off x="3626750"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49">
            <a:extLst>
              <a:ext uri="{FF2B5EF4-FFF2-40B4-BE49-F238E27FC236}">
                <a16:creationId xmlns:a16="http://schemas.microsoft.com/office/drawing/2014/main" id="{6672B7F8-66CB-194C-BA92-07AFEEC666A5}"/>
              </a:ext>
            </a:extLst>
          </p:cNvPr>
          <p:cNvSpPr/>
          <p:nvPr userDrawn="1"/>
        </p:nvSpPr>
        <p:spPr>
          <a:xfrm>
            <a:off x="3815821"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51">
            <a:extLst>
              <a:ext uri="{FF2B5EF4-FFF2-40B4-BE49-F238E27FC236}">
                <a16:creationId xmlns:a16="http://schemas.microsoft.com/office/drawing/2014/main" id="{CB78E849-AF05-1F4E-BCC9-8C23C0F50393}"/>
              </a:ext>
            </a:extLst>
          </p:cNvPr>
          <p:cNvSpPr/>
          <p:nvPr userDrawn="1"/>
        </p:nvSpPr>
        <p:spPr>
          <a:xfrm>
            <a:off x="4004892"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53">
            <a:extLst>
              <a:ext uri="{FF2B5EF4-FFF2-40B4-BE49-F238E27FC236}">
                <a16:creationId xmlns:a16="http://schemas.microsoft.com/office/drawing/2014/main" id="{D50674CC-6BCF-FD4B-8EF0-41F9F160C515}"/>
              </a:ext>
            </a:extLst>
          </p:cNvPr>
          <p:cNvSpPr/>
          <p:nvPr userDrawn="1"/>
        </p:nvSpPr>
        <p:spPr>
          <a:xfrm>
            <a:off x="4193963"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55">
            <a:extLst>
              <a:ext uri="{FF2B5EF4-FFF2-40B4-BE49-F238E27FC236}">
                <a16:creationId xmlns:a16="http://schemas.microsoft.com/office/drawing/2014/main" id="{5832C434-1C62-3343-A768-EE46B4021921}"/>
              </a:ext>
            </a:extLst>
          </p:cNvPr>
          <p:cNvSpPr/>
          <p:nvPr userDrawn="1"/>
        </p:nvSpPr>
        <p:spPr>
          <a:xfrm>
            <a:off x="4383034"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57">
            <a:extLst>
              <a:ext uri="{FF2B5EF4-FFF2-40B4-BE49-F238E27FC236}">
                <a16:creationId xmlns:a16="http://schemas.microsoft.com/office/drawing/2014/main" id="{4D898439-4110-6947-8E9B-CC19808E5B46}"/>
              </a:ext>
            </a:extLst>
          </p:cNvPr>
          <p:cNvSpPr/>
          <p:nvPr userDrawn="1"/>
        </p:nvSpPr>
        <p:spPr>
          <a:xfrm>
            <a:off x="4572105"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59">
            <a:extLst>
              <a:ext uri="{FF2B5EF4-FFF2-40B4-BE49-F238E27FC236}">
                <a16:creationId xmlns:a16="http://schemas.microsoft.com/office/drawing/2014/main" id="{0021D868-CC1C-E54C-B1C7-AECBBC3C7CFB}"/>
              </a:ext>
            </a:extLst>
          </p:cNvPr>
          <p:cNvSpPr/>
          <p:nvPr userDrawn="1"/>
        </p:nvSpPr>
        <p:spPr>
          <a:xfrm>
            <a:off x="4761176"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61">
            <a:extLst>
              <a:ext uri="{FF2B5EF4-FFF2-40B4-BE49-F238E27FC236}">
                <a16:creationId xmlns:a16="http://schemas.microsoft.com/office/drawing/2014/main" id="{49BB4ACE-15D3-E948-AD59-BA6E973E34A0}"/>
              </a:ext>
            </a:extLst>
          </p:cNvPr>
          <p:cNvSpPr/>
          <p:nvPr userDrawn="1"/>
        </p:nvSpPr>
        <p:spPr>
          <a:xfrm>
            <a:off x="5139318"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63">
            <a:extLst>
              <a:ext uri="{FF2B5EF4-FFF2-40B4-BE49-F238E27FC236}">
                <a16:creationId xmlns:a16="http://schemas.microsoft.com/office/drawing/2014/main" id="{82835B07-80CB-7F4C-90CE-7604964EA57E}"/>
              </a:ext>
            </a:extLst>
          </p:cNvPr>
          <p:cNvSpPr/>
          <p:nvPr userDrawn="1"/>
        </p:nvSpPr>
        <p:spPr>
          <a:xfrm>
            <a:off x="4950247" y="3974119"/>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66">
            <a:extLst>
              <a:ext uri="{FF2B5EF4-FFF2-40B4-BE49-F238E27FC236}">
                <a16:creationId xmlns:a16="http://schemas.microsoft.com/office/drawing/2014/main" id="{CC20E56F-5668-B04E-B1F8-BAE9E611D85C}"/>
              </a:ext>
            </a:extLst>
          </p:cNvPr>
          <p:cNvSpPr/>
          <p:nvPr userDrawn="1"/>
        </p:nvSpPr>
        <p:spPr>
          <a:xfrm>
            <a:off x="5328389"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68">
            <a:extLst>
              <a:ext uri="{FF2B5EF4-FFF2-40B4-BE49-F238E27FC236}">
                <a16:creationId xmlns:a16="http://schemas.microsoft.com/office/drawing/2014/main" id="{909E847F-8774-014D-B231-348914496BD1}"/>
              </a:ext>
            </a:extLst>
          </p:cNvPr>
          <p:cNvSpPr/>
          <p:nvPr userDrawn="1"/>
        </p:nvSpPr>
        <p:spPr>
          <a:xfrm>
            <a:off x="5517460"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70">
            <a:extLst>
              <a:ext uri="{FF2B5EF4-FFF2-40B4-BE49-F238E27FC236}">
                <a16:creationId xmlns:a16="http://schemas.microsoft.com/office/drawing/2014/main" id="{69B4C619-6D46-864B-ACDD-E554D0E90889}"/>
              </a:ext>
            </a:extLst>
          </p:cNvPr>
          <p:cNvSpPr/>
          <p:nvPr userDrawn="1"/>
        </p:nvSpPr>
        <p:spPr>
          <a:xfrm>
            <a:off x="5706531"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72">
            <a:extLst>
              <a:ext uri="{FF2B5EF4-FFF2-40B4-BE49-F238E27FC236}">
                <a16:creationId xmlns:a16="http://schemas.microsoft.com/office/drawing/2014/main" id="{33CDF104-2A90-1D4D-8057-2A6B1396AE90}"/>
              </a:ext>
            </a:extLst>
          </p:cNvPr>
          <p:cNvSpPr/>
          <p:nvPr userDrawn="1"/>
        </p:nvSpPr>
        <p:spPr>
          <a:xfrm>
            <a:off x="5895602"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74">
            <a:extLst>
              <a:ext uri="{FF2B5EF4-FFF2-40B4-BE49-F238E27FC236}">
                <a16:creationId xmlns:a16="http://schemas.microsoft.com/office/drawing/2014/main" id="{4230D2EA-DDC5-D443-A83B-985D54D56155}"/>
              </a:ext>
            </a:extLst>
          </p:cNvPr>
          <p:cNvSpPr/>
          <p:nvPr userDrawn="1"/>
        </p:nvSpPr>
        <p:spPr>
          <a:xfrm>
            <a:off x="6084673"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76">
            <a:extLst>
              <a:ext uri="{FF2B5EF4-FFF2-40B4-BE49-F238E27FC236}">
                <a16:creationId xmlns:a16="http://schemas.microsoft.com/office/drawing/2014/main" id="{13B28F25-132C-A644-8FB4-8E587DAFA1F0}"/>
              </a:ext>
            </a:extLst>
          </p:cNvPr>
          <p:cNvSpPr/>
          <p:nvPr userDrawn="1"/>
        </p:nvSpPr>
        <p:spPr>
          <a:xfrm>
            <a:off x="6273744"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78">
            <a:extLst>
              <a:ext uri="{FF2B5EF4-FFF2-40B4-BE49-F238E27FC236}">
                <a16:creationId xmlns:a16="http://schemas.microsoft.com/office/drawing/2014/main" id="{6039890D-5A1D-A140-8B3A-62C4FEA6FBF0}"/>
              </a:ext>
            </a:extLst>
          </p:cNvPr>
          <p:cNvSpPr/>
          <p:nvPr userDrawn="1"/>
        </p:nvSpPr>
        <p:spPr>
          <a:xfrm>
            <a:off x="6462815"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val 80">
            <a:extLst>
              <a:ext uri="{FF2B5EF4-FFF2-40B4-BE49-F238E27FC236}">
                <a16:creationId xmlns:a16="http://schemas.microsoft.com/office/drawing/2014/main" id="{BA95DDE5-AC2B-5644-B786-04E7C81E301B}"/>
              </a:ext>
            </a:extLst>
          </p:cNvPr>
          <p:cNvSpPr/>
          <p:nvPr userDrawn="1"/>
        </p:nvSpPr>
        <p:spPr>
          <a:xfrm>
            <a:off x="6651886"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Oval 82">
            <a:extLst>
              <a:ext uri="{FF2B5EF4-FFF2-40B4-BE49-F238E27FC236}">
                <a16:creationId xmlns:a16="http://schemas.microsoft.com/office/drawing/2014/main" id="{F5CE8AA0-5DC5-4E40-B96D-06AE32DB8B8D}"/>
              </a:ext>
            </a:extLst>
          </p:cNvPr>
          <p:cNvSpPr/>
          <p:nvPr userDrawn="1"/>
        </p:nvSpPr>
        <p:spPr>
          <a:xfrm>
            <a:off x="6840957"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84">
            <a:extLst>
              <a:ext uri="{FF2B5EF4-FFF2-40B4-BE49-F238E27FC236}">
                <a16:creationId xmlns:a16="http://schemas.microsoft.com/office/drawing/2014/main" id="{4E0F161A-E558-5B40-8E6D-4175CD13B767}"/>
              </a:ext>
            </a:extLst>
          </p:cNvPr>
          <p:cNvSpPr/>
          <p:nvPr userDrawn="1"/>
        </p:nvSpPr>
        <p:spPr>
          <a:xfrm>
            <a:off x="7030028"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Oval 86">
            <a:extLst>
              <a:ext uri="{FF2B5EF4-FFF2-40B4-BE49-F238E27FC236}">
                <a16:creationId xmlns:a16="http://schemas.microsoft.com/office/drawing/2014/main" id="{01CAFB3C-8A46-484B-BB91-AA0778951F47}"/>
              </a:ext>
            </a:extLst>
          </p:cNvPr>
          <p:cNvSpPr/>
          <p:nvPr userDrawn="1"/>
        </p:nvSpPr>
        <p:spPr>
          <a:xfrm>
            <a:off x="7219099" y="3974119"/>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Oval 88">
            <a:extLst>
              <a:ext uri="{FF2B5EF4-FFF2-40B4-BE49-F238E27FC236}">
                <a16:creationId xmlns:a16="http://schemas.microsoft.com/office/drawing/2014/main" id="{72E7FAE0-B326-8F4C-B51B-DC1FBE21017E}"/>
              </a:ext>
            </a:extLst>
          </p:cNvPr>
          <p:cNvSpPr/>
          <p:nvPr userDrawn="1"/>
        </p:nvSpPr>
        <p:spPr>
          <a:xfrm>
            <a:off x="7408170"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Oval 90">
            <a:extLst>
              <a:ext uri="{FF2B5EF4-FFF2-40B4-BE49-F238E27FC236}">
                <a16:creationId xmlns:a16="http://schemas.microsoft.com/office/drawing/2014/main" id="{5E17EECB-DFAA-4449-B57C-DC521251285F}"/>
              </a:ext>
            </a:extLst>
          </p:cNvPr>
          <p:cNvSpPr/>
          <p:nvPr userDrawn="1"/>
        </p:nvSpPr>
        <p:spPr>
          <a:xfrm>
            <a:off x="7786312"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Oval 92">
            <a:extLst>
              <a:ext uri="{FF2B5EF4-FFF2-40B4-BE49-F238E27FC236}">
                <a16:creationId xmlns:a16="http://schemas.microsoft.com/office/drawing/2014/main" id="{87816DCC-1FA9-D74E-8786-84411098A4C3}"/>
              </a:ext>
            </a:extLst>
          </p:cNvPr>
          <p:cNvSpPr/>
          <p:nvPr userDrawn="1"/>
        </p:nvSpPr>
        <p:spPr>
          <a:xfrm>
            <a:off x="7597241"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Oval 94">
            <a:extLst>
              <a:ext uri="{FF2B5EF4-FFF2-40B4-BE49-F238E27FC236}">
                <a16:creationId xmlns:a16="http://schemas.microsoft.com/office/drawing/2014/main" id="{046C053F-6A24-254F-82BA-37338300A0E5}"/>
              </a:ext>
            </a:extLst>
          </p:cNvPr>
          <p:cNvSpPr/>
          <p:nvPr userDrawn="1"/>
        </p:nvSpPr>
        <p:spPr>
          <a:xfrm>
            <a:off x="7975383"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Oval 96">
            <a:extLst>
              <a:ext uri="{FF2B5EF4-FFF2-40B4-BE49-F238E27FC236}">
                <a16:creationId xmlns:a16="http://schemas.microsoft.com/office/drawing/2014/main" id="{8C4076D8-A7CA-F84E-A924-ABB7A5D9DF08}"/>
              </a:ext>
            </a:extLst>
          </p:cNvPr>
          <p:cNvSpPr/>
          <p:nvPr userDrawn="1"/>
        </p:nvSpPr>
        <p:spPr>
          <a:xfrm>
            <a:off x="8164454"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Oval 98">
            <a:extLst>
              <a:ext uri="{FF2B5EF4-FFF2-40B4-BE49-F238E27FC236}">
                <a16:creationId xmlns:a16="http://schemas.microsoft.com/office/drawing/2014/main" id="{35834210-9DB8-1748-A6BD-5252625EEBCE}"/>
              </a:ext>
            </a:extLst>
          </p:cNvPr>
          <p:cNvSpPr/>
          <p:nvPr userDrawn="1"/>
        </p:nvSpPr>
        <p:spPr>
          <a:xfrm>
            <a:off x="8353525"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Oval 100">
            <a:extLst>
              <a:ext uri="{FF2B5EF4-FFF2-40B4-BE49-F238E27FC236}">
                <a16:creationId xmlns:a16="http://schemas.microsoft.com/office/drawing/2014/main" id="{C49B1B4D-D329-4343-87CF-6AA82DA25C81}"/>
              </a:ext>
            </a:extLst>
          </p:cNvPr>
          <p:cNvSpPr/>
          <p:nvPr userDrawn="1"/>
        </p:nvSpPr>
        <p:spPr>
          <a:xfrm>
            <a:off x="8542596"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Oval 102">
            <a:extLst>
              <a:ext uri="{FF2B5EF4-FFF2-40B4-BE49-F238E27FC236}">
                <a16:creationId xmlns:a16="http://schemas.microsoft.com/office/drawing/2014/main" id="{1B2EA601-1AF0-0844-AF0B-BA0DE82BDD9A}"/>
              </a:ext>
            </a:extLst>
          </p:cNvPr>
          <p:cNvSpPr/>
          <p:nvPr userDrawn="1"/>
        </p:nvSpPr>
        <p:spPr>
          <a:xfrm>
            <a:off x="8731667"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Oval 104">
            <a:extLst>
              <a:ext uri="{FF2B5EF4-FFF2-40B4-BE49-F238E27FC236}">
                <a16:creationId xmlns:a16="http://schemas.microsoft.com/office/drawing/2014/main" id="{851F56BE-7CB7-0C45-8829-17B902FAD175}"/>
              </a:ext>
            </a:extLst>
          </p:cNvPr>
          <p:cNvSpPr/>
          <p:nvPr userDrawn="1"/>
        </p:nvSpPr>
        <p:spPr>
          <a:xfrm>
            <a:off x="8920738"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Oval 106">
            <a:extLst>
              <a:ext uri="{FF2B5EF4-FFF2-40B4-BE49-F238E27FC236}">
                <a16:creationId xmlns:a16="http://schemas.microsoft.com/office/drawing/2014/main" id="{F1F054F7-D970-814C-8E77-868AD0FF298A}"/>
              </a:ext>
            </a:extLst>
          </p:cNvPr>
          <p:cNvSpPr/>
          <p:nvPr userDrawn="1"/>
        </p:nvSpPr>
        <p:spPr>
          <a:xfrm>
            <a:off x="9109809"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Oval 108">
            <a:extLst>
              <a:ext uri="{FF2B5EF4-FFF2-40B4-BE49-F238E27FC236}">
                <a16:creationId xmlns:a16="http://schemas.microsoft.com/office/drawing/2014/main" id="{9EF542E6-4AD4-4643-AEBF-D57F45B39CAF}"/>
              </a:ext>
            </a:extLst>
          </p:cNvPr>
          <p:cNvSpPr/>
          <p:nvPr userDrawn="1"/>
        </p:nvSpPr>
        <p:spPr>
          <a:xfrm>
            <a:off x="9298880"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Oval 110">
            <a:extLst>
              <a:ext uri="{FF2B5EF4-FFF2-40B4-BE49-F238E27FC236}">
                <a16:creationId xmlns:a16="http://schemas.microsoft.com/office/drawing/2014/main" id="{DFADDBB0-B556-A948-BB1D-A9273DC76B6A}"/>
              </a:ext>
            </a:extLst>
          </p:cNvPr>
          <p:cNvSpPr/>
          <p:nvPr userDrawn="1"/>
        </p:nvSpPr>
        <p:spPr>
          <a:xfrm>
            <a:off x="9487951" y="3974119"/>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1" name="Oval 112">
            <a:extLst>
              <a:ext uri="{FF2B5EF4-FFF2-40B4-BE49-F238E27FC236}">
                <a16:creationId xmlns:a16="http://schemas.microsoft.com/office/drawing/2014/main" id="{828380CD-93C3-FB48-8C45-C24B26B17987}"/>
              </a:ext>
            </a:extLst>
          </p:cNvPr>
          <p:cNvSpPr/>
          <p:nvPr userDrawn="1"/>
        </p:nvSpPr>
        <p:spPr>
          <a:xfrm>
            <a:off x="9866093"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Oval 114">
            <a:extLst>
              <a:ext uri="{FF2B5EF4-FFF2-40B4-BE49-F238E27FC236}">
                <a16:creationId xmlns:a16="http://schemas.microsoft.com/office/drawing/2014/main" id="{1E5513A4-D8C7-584F-982C-31F5BA5DE9B5}"/>
              </a:ext>
            </a:extLst>
          </p:cNvPr>
          <p:cNvSpPr/>
          <p:nvPr userDrawn="1"/>
        </p:nvSpPr>
        <p:spPr>
          <a:xfrm>
            <a:off x="10811448"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Oval 116">
            <a:extLst>
              <a:ext uri="{FF2B5EF4-FFF2-40B4-BE49-F238E27FC236}">
                <a16:creationId xmlns:a16="http://schemas.microsoft.com/office/drawing/2014/main" id="{D42283B8-0F77-C04D-8DDD-61CDA6DD7176}"/>
              </a:ext>
            </a:extLst>
          </p:cNvPr>
          <p:cNvSpPr/>
          <p:nvPr userDrawn="1"/>
        </p:nvSpPr>
        <p:spPr>
          <a:xfrm>
            <a:off x="10244235"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Oval 120">
            <a:extLst>
              <a:ext uri="{FF2B5EF4-FFF2-40B4-BE49-F238E27FC236}">
                <a16:creationId xmlns:a16="http://schemas.microsoft.com/office/drawing/2014/main" id="{E13ECA53-F305-994D-B46A-C88D3AE0D4FA}"/>
              </a:ext>
            </a:extLst>
          </p:cNvPr>
          <p:cNvSpPr/>
          <p:nvPr userDrawn="1"/>
        </p:nvSpPr>
        <p:spPr>
          <a:xfrm>
            <a:off x="9677022"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Oval 122">
            <a:extLst>
              <a:ext uri="{FF2B5EF4-FFF2-40B4-BE49-F238E27FC236}">
                <a16:creationId xmlns:a16="http://schemas.microsoft.com/office/drawing/2014/main" id="{133E6F80-F685-8E4B-B8C7-454CB43BB54C}"/>
              </a:ext>
            </a:extLst>
          </p:cNvPr>
          <p:cNvSpPr/>
          <p:nvPr userDrawn="1"/>
        </p:nvSpPr>
        <p:spPr>
          <a:xfrm>
            <a:off x="10055164"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Oval 124">
            <a:extLst>
              <a:ext uri="{FF2B5EF4-FFF2-40B4-BE49-F238E27FC236}">
                <a16:creationId xmlns:a16="http://schemas.microsoft.com/office/drawing/2014/main" id="{A6270DE5-63C4-FC4E-8FA8-8B99602CE0EF}"/>
              </a:ext>
            </a:extLst>
          </p:cNvPr>
          <p:cNvSpPr/>
          <p:nvPr userDrawn="1"/>
        </p:nvSpPr>
        <p:spPr>
          <a:xfrm>
            <a:off x="10433306"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Oval 126">
            <a:extLst>
              <a:ext uri="{FF2B5EF4-FFF2-40B4-BE49-F238E27FC236}">
                <a16:creationId xmlns:a16="http://schemas.microsoft.com/office/drawing/2014/main" id="{AB823BC0-0BA2-C444-B741-0102AE4296C8}"/>
              </a:ext>
            </a:extLst>
          </p:cNvPr>
          <p:cNvSpPr/>
          <p:nvPr userDrawn="1"/>
        </p:nvSpPr>
        <p:spPr>
          <a:xfrm>
            <a:off x="11000519"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Oval 128">
            <a:extLst>
              <a:ext uri="{FF2B5EF4-FFF2-40B4-BE49-F238E27FC236}">
                <a16:creationId xmlns:a16="http://schemas.microsoft.com/office/drawing/2014/main" id="{1056ACFB-D842-E945-9E88-1988963B17CC}"/>
              </a:ext>
            </a:extLst>
          </p:cNvPr>
          <p:cNvSpPr/>
          <p:nvPr userDrawn="1"/>
        </p:nvSpPr>
        <p:spPr>
          <a:xfrm>
            <a:off x="10622377"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Oval 130">
            <a:extLst>
              <a:ext uri="{FF2B5EF4-FFF2-40B4-BE49-F238E27FC236}">
                <a16:creationId xmlns:a16="http://schemas.microsoft.com/office/drawing/2014/main" id="{1FB3B6D2-FB8D-1542-A2A5-B6F4B67CD10A}"/>
              </a:ext>
            </a:extLst>
          </p:cNvPr>
          <p:cNvSpPr/>
          <p:nvPr userDrawn="1"/>
        </p:nvSpPr>
        <p:spPr>
          <a:xfrm>
            <a:off x="11189590"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Oval 132">
            <a:extLst>
              <a:ext uri="{FF2B5EF4-FFF2-40B4-BE49-F238E27FC236}">
                <a16:creationId xmlns:a16="http://schemas.microsoft.com/office/drawing/2014/main" id="{E8FDC904-4E4B-3547-97BB-C7D842292C18}"/>
              </a:ext>
            </a:extLst>
          </p:cNvPr>
          <p:cNvSpPr/>
          <p:nvPr userDrawn="1"/>
        </p:nvSpPr>
        <p:spPr>
          <a:xfrm>
            <a:off x="11567720"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Oval 134">
            <a:extLst>
              <a:ext uri="{FF2B5EF4-FFF2-40B4-BE49-F238E27FC236}">
                <a16:creationId xmlns:a16="http://schemas.microsoft.com/office/drawing/2014/main" id="{5C16CAE0-DE0A-694E-9FF0-0AEFA515441D}"/>
              </a:ext>
            </a:extLst>
          </p:cNvPr>
          <p:cNvSpPr/>
          <p:nvPr userDrawn="1"/>
        </p:nvSpPr>
        <p:spPr>
          <a:xfrm>
            <a:off x="11378661" y="397411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Text Placeholder 8">
            <a:extLst>
              <a:ext uri="{FF2B5EF4-FFF2-40B4-BE49-F238E27FC236}">
                <a16:creationId xmlns:a16="http://schemas.microsoft.com/office/drawing/2014/main" id="{2F0B13B3-1806-2149-9E18-9A4674FD4347}"/>
              </a:ext>
            </a:extLst>
          </p:cNvPr>
          <p:cNvSpPr>
            <a:spLocks noGrp="1"/>
          </p:cNvSpPr>
          <p:nvPr>
            <p:ph type="body" sz="quarter" idx="13" hasCustomPrompt="1"/>
          </p:nvPr>
        </p:nvSpPr>
        <p:spPr>
          <a:xfrm>
            <a:off x="2689567" y="5594593"/>
            <a:ext cx="1178461" cy="282380"/>
          </a:xfrm>
        </p:spPr>
        <p:txBody>
          <a:bodyPr lIns="0">
            <a:noAutofit/>
          </a:bodyPr>
          <a:lstStyle>
            <a:lvl1pPr marL="0" indent="0" algn="l">
              <a:buFont typeface="Arial" panose="020B0604020202020204" pitchFamily="34" charset="0"/>
              <a:buNone/>
              <a:defRPr sz="1500" b="1">
                <a:solidFill>
                  <a:schemeClr val="accent1"/>
                </a:solidFill>
              </a:defRPr>
            </a:lvl1pPr>
          </a:lstStyle>
          <a:p>
            <a:pPr lvl="0"/>
            <a:r>
              <a:rPr lang="en-US" dirty="0"/>
              <a:t>WEEK 2</a:t>
            </a:r>
            <a:endParaRPr lang="en-GB" dirty="0"/>
          </a:p>
        </p:txBody>
      </p:sp>
      <p:sp>
        <p:nvSpPr>
          <p:cNvPr id="163" name="Text Placeholder 8">
            <a:extLst>
              <a:ext uri="{FF2B5EF4-FFF2-40B4-BE49-F238E27FC236}">
                <a16:creationId xmlns:a16="http://schemas.microsoft.com/office/drawing/2014/main" id="{06152818-98D6-544F-B5EE-1413B5D66FFD}"/>
              </a:ext>
            </a:extLst>
          </p:cNvPr>
          <p:cNvSpPr>
            <a:spLocks noGrp="1"/>
          </p:cNvSpPr>
          <p:nvPr>
            <p:ph type="body" sz="quarter" idx="14" hasCustomPrompt="1"/>
          </p:nvPr>
        </p:nvSpPr>
        <p:spPr>
          <a:xfrm>
            <a:off x="4967253" y="5594593"/>
            <a:ext cx="1178460" cy="282380"/>
          </a:xfrm>
        </p:spPr>
        <p:txBody>
          <a:bodyPr lIns="0">
            <a:noAutofit/>
          </a:bodyPr>
          <a:lstStyle>
            <a:lvl1pPr marL="0" indent="0" algn="l">
              <a:buFont typeface="Arial" panose="020B0604020202020204" pitchFamily="34" charset="0"/>
              <a:buNone/>
              <a:defRPr sz="1500" b="1">
                <a:solidFill>
                  <a:schemeClr val="accent1"/>
                </a:solidFill>
              </a:defRPr>
            </a:lvl1pPr>
          </a:lstStyle>
          <a:p>
            <a:pPr lvl="0"/>
            <a:r>
              <a:rPr lang="en-US" dirty="0"/>
              <a:t>WEEK 3</a:t>
            </a:r>
            <a:endParaRPr lang="en-GB" dirty="0"/>
          </a:p>
        </p:txBody>
      </p:sp>
      <p:sp>
        <p:nvSpPr>
          <p:cNvPr id="164" name="Text Placeholder 8">
            <a:extLst>
              <a:ext uri="{FF2B5EF4-FFF2-40B4-BE49-F238E27FC236}">
                <a16:creationId xmlns:a16="http://schemas.microsoft.com/office/drawing/2014/main" id="{57CA9870-DCD0-DE4A-A5D6-8E6E860AE96E}"/>
              </a:ext>
            </a:extLst>
          </p:cNvPr>
          <p:cNvSpPr>
            <a:spLocks noGrp="1"/>
          </p:cNvSpPr>
          <p:nvPr>
            <p:ph type="body" sz="quarter" idx="15" hasCustomPrompt="1"/>
          </p:nvPr>
        </p:nvSpPr>
        <p:spPr>
          <a:xfrm>
            <a:off x="7244937" y="5594593"/>
            <a:ext cx="1167925" cy="282380"/>
          </a:xfrm>
        </p:spPr>
        <p:txBody>
          <a:bodyPr lIns="0">
            <a:noAutofit/>
          </a:bodyPr>
          <a:lstStyle>
            <a:lvl1pPr marL="0" indent="0" algn="l">
              <a:buFont typeface="Arial" panose="020B0604020202020204" pitchFamily="34" charset="0"/>
              <a:buNone/>
              <a:defRPr sz="1500" b="1">
                <a:solidFill>
                  <a:schemeClr val="accent1"/>
                </a:solidFill>
              </a:defRPr>
            </a:lvl1pPr>
          </a:lstStyle>
          <a:p>
            <a:pPr lvl="0"/>
            <a:r>
              <a:rPr lang="en-US" dirty="0"/>
              <a:t>WEEK 4</a:t>
            </a:r>
            <a:endParaRPr lang="en-GB" dirty="0"/>
          </a:p>
        </p:txBody>
      </p:sp>
      <p:sp>
        <p:nvSpPr>
          <p:cNvPr id="165" name="Text Placeholder 8">
            <a:extLst>
              <a:ext uri="{FF2B5EF4-FFF2-40B4-BE49-F238E27FC236}">
                <a16:creationId xmlns:a16="http://schemas.microsoft.com/office/drawing/2014/main" id="{11B695B9-E4E8-A74A-B137-B7CC342C7AFE}"/>
              </a:ext>
            </a:extLst>
          </p:cNvPr>
          <p:cNvSpPr>
            <a:spLocks noGrp="1"/>
          </p:cNvSpPr>
          <p:nvPr>
            <p:ph type="body" sz="quarter" idx="16" hasCustomPrompt="1"/>
          </p:nvPr>
        </p:nvSpPr>
        <p:spPr>
          <a:xfrm>
            <a:off x="9522623" y="5594593"/>
            <a:ext cx="1349352" cy="282380"/>
          </a:xfrm>
        </p:spPr>
        <p:txBody>
          <a:bodyPr lIns="0">
            <a:noAutofit/>
          </a:bodyPr>
          <a:lstStyle>
            <a:lvl1pPr marL="0" indent="0" algn="l">
              <a:buFont typeface="Arial" panose="020B0604020202020204" pitchFamily="34" charset="0"/>
              <a:buNone/>
              <a:defRPr sz="1500" b="1">
                <a:solidFill>
                  <a:schemeClr val="accent1"/>
                </a:solidFill>
              </a:defRPr>
            </a:lvl1pPr>
          </a:lstStyle>
          <a:p>
            <a:pPr lvl="0"/>
            <a:r>
              <a:rPr lang="en-US" dirty="0"/>
              <a:t>WEEK 5</a:t>
            </a:r>
            <a:endParaRPr lang="en-GB" dirty="0"/>
          </a:p>
        </p:txBody>
      </p:sp>
      <p:sp>
        <p:nvSpPr>
          <p:cNvPr id="166" name="Text Placeholder 20">
            <a:extLst>
              <a:ext uri="{FF2B5EF4-FFF2-40B4-BE49-F238E27FC236}">
                <a16:creationId xmlns:a16="http://schemas.microsoft.com/office/drawing/2014/main" id="{2C814DFE-7E70-BB4D-AFD1-5C103332EEA2}"/>
              </a:ext>
            </a:extLst>
          </p:cNvPr>
          <p:cNvSpPr>
            <a:spLocks noGrp="1"/>
          </p:cNvSpPr>
          <p:nvPr>
            <p:ph type="body" sz="quarter" idx="17" hasCustomPrompt="1"/>
          </p:nvPr>
        </p:nvSpPr>
        <p:spPr>
          <a:xfrm>
            <a:off x="1013025" y="2965464"/>
            <a:ext cx="0" cy="1044000"/>
          </a:xfrm>
          <a:custGeom>
            <a:avLst/>
            <a:gdLst>
              <a:gd name="connsiteX0" fmla="*/ 0 w 1439811"/>
              <a:gd name="connsiteY0" fmla="*/ 0 h 914400"/>
              <a:gd name="connsiteX1" fmla="*/ 1439811 w 1439811"/>
              <a:gd name="connsiteY1" fmla="*/ 0 h 914400"/>
              <a:gd name="connsiteX2" fmla="*/ 1439811 w 1439811"/>
              <a:gd name="connsiteY2" fmla="*/ 914400 h 914400"/>
              <a:gd name="connsiteX3" fmla="*/ 0 w 1439811"/>
              <a:gd name="connsiteY3" fmla="*/ 914400 h 914400"/>
              <a:gd name="connsiteX4" fmla="*/ 0 w 1439811"/>
              <a:gd name="connsiteY4" fmla="*/ 0 h 914400"/>
              <a:gd name="connsiteX0" fmla="*/ 0 w 1439811"/>
              <a:gd name="connsiteY0" fmla="*/ 0 h 914400"/>
              <a:gd name="connsiteX1" fmla="*/ 1439811 w 1439811"/>
              <a:gd name="connsiteY1" fmla="*/ 914400 h 914400"/>
              <a:gd name="connsiteX2" fmla="*/ 0 w 1439811"/>
              <a:gd name="connsiteY2" fmla="*/ 914400 h 914400"/>
              <a:gd name="connsiteX3" fmla="*/ 0 w 1439811"/>
              <a:gd name="connsiteY3" fmla="*/ 0 h 914400"/>
              <a:gd name="connsiteX0" fmla="*/ 0 w 0"/>
              <a:gd name="connsiteY0" fmla="*/ 0 h 914400"/>
              <a:gd name="connsiteX1" fmla="*/ 0 w 0"/>
              <a:gd name="connsiteY1" fmla="*/ 914400 h 914400"/>
              <a:gd name="connsiteX2" fmla="*/ 0 w 0"/>
              <a:gd name="connsiteY2" fmla="*/ 0 h 914400"/>
            </a:gdLst>
            <a:ahLst/>
            <a:cxnLst>
              <a:cxn ang="0">
                <a:pos x="connsiteX0" y="connsiteY0"/>
              </a:cxn>
              <a:cxn ang="0">
                <a:pos x="connsiteX1" y="connsiteY1"/>
              </a:cxn>
              <a:cxn ang="0">
                <a:pos x="connsiteX2" y="connsiteY2"/>
              </a:cxn>
            </a:cxnLst>
            <a:rect l="l" t="t" r="r" b="b"/>
            <a:pathLst>
              <a:path h="914400">
                <a:moveTo>
                  <a:pt x="0" y="0"/>
                </a:moveTo>
                <a:lnTo>
                  <a:pt x="0" y="914400"/>
                </a:lnTo>
                <a:lnTo>
                  <a:pt x="0" y="0"/>
                </a:lnTo>
                <a:close/>
              </a:path>
            </a:pathLst>
          </a:custGeom>
          <a:ln>
            <a:solidFill>
              <a:schemeClr val="accent1"/>
            </a:solidFill>
          </a:ln>
        </p:spPr>
        <p:txBody>
          <a:bodyPr wrap="none" lIns="180000">
            <a:noAutofit/>
          </a:bodyPr>
          <a:lstStyle>
            <a:lvl1pPr>
              <a:defRPr sz="1200"/>
            </a:lvl1pPr>
            <a:lvl2pPr marL="457200" indent="0" defTabSz="0">
              <a:buNone/>
              <a:defRPr sz="1100"/>
            </a:lvl2pPr>
          </a:lstStyle>
          <a:p>
            <a:pPr lvl="0"/>
            <a:r>
              <a:rPr lang="en-US" dirty="0"/>
              <a:t>Day</a:t>
            </a:r>
          </a:p>
          <a:p>
            <a:pPr lvl="1"/>
            <a:r>
              <a:rPr lang="en-GB" dirty="0"/>
              <a:t>Text</a:t>
            </a:r>
          </a:p>
        </p:txBody>
      </p:sp>
      <p:sp>
        <p:nvSpPr>
          <p:cNvPr id="167" name="Text Placeholder 20">
            <a:extLst>
              <a:ext uri="{FF2B5EF4-FFF2-40B4-BE49-F238E27FC236}">
                <a16:creationId xmlns:a16="http://schemas.microsoft.com/office/drawing/2014/main" id="{E824B72F-E6C6-8E42-8CE5-3D7DCB170D9E}"/>
              </a:ext>
            </a:extLst>
          </p:cNvPr>
          <p:cNvSpPr>
            <a:spLocks noGrp="1"/>
          </p:cNvSpPr>
          <p:nvPr>
            <p:ph type="body" sz="quarter" idx="18" hasCustomPrompt="1"/>
          </p:nvPr>
        </p:nvSpPr>
        <p:spPr>
          <a:xfrm>
            <a:off x="3096789" y="4008408"/>
            <a:ext cx="0" cy="1044000"/>
          </a:xfrm>
          <a:custGeom>
            <a:avLst/>
            <a:gdLst>
              <a:gd name="connsiteX0" fmla="*/ 0 w 1439811"/>
              <a:gd name="connsiteY0" fmla="*/ 0 h 914400"/>
              <a:gd name="connsiteX1" fmla="*/ 1439811 w 1439811"/>
              <a:gd name="connsiteY1" fmla="*/ 0 h 914400"/>
              <a:gd name="connsiteX2" fmla="*/ 1439811 w 1439811"/>
              <a:gd name="connsiteY2" fmla="*/ 914400 h 914400"/>
              <a:gd name="connsiteX3" fmla="*/ 0 w 1439811"/>
              <a:gd name="connsiteY3" fmla="*/ 914400 h 914400"/>
              <a:gd name="connsiteX4" fmla="*/ 0 w 1439811"/>
              <a:gd name="connsiteY4" fmla="*/ 0 h 914400"/>
              <a:gd name="connsiteX0" fmla="*/ 0 w 1439811"/>
              <a:gd name="connsiteY0" fmla="*/ 0 h 914400"/>
              <a:gd name="connsiteX1" fmla="*/ 1439811 w 1439811"/>
              <a:gd name="connsiteY1" fmla="*/ 914400 h 914400"/>
              <a:gd name="connsiteX2" fmla="*/ 0 w 1439811"/>
              <a:gd name="connsiteY2" fmla="*/ 914400 h 914400"/>
              <a:gd name="connsiteX3" fmla="*/ 0 w 1439811"/>
              <a:gd name="connsiteY3" fmla="*/ 0 h 914400"/>
              <a:gd name="connsiteX0" fmla="*/ 0 w 0"/>
              <a:gd name="connsiteY0" fmla="*/ 0 h 914400"/>
              <a:gd name="connsiteX1" fmla="*/ 0 w 0"/>
              <a:gd name="connsiteY1" fmla="*/ 914400 h 914400"/>
              <a:gd name="connsiteX2" fmla="*/ 0 w 0"/>
              <a:gd name="connsiteY2" fmla="*/ 0 h 914400"/>
            </a:gdLst>
            <a:ahLst/>
            <a:cxnLst>
              <a:cxn ang="0">
                <a:pos x="connsiteX0" y="connsiteY0"/>
              </a:cxn>
              <a:cxn ang="0">
                <a:pos x="connsiteX1" y="connsiteY1"/>
              </a:cxn>
              <a:cxn ang="0">
                <a:pos x="connsiteX2" y="connsiteY2"/>
              </a:cxn>
            </a:cxnLst>
            <a:rect l="l" t="t" r="r" b="b"/>
            <a:pathLst>
              <a:path h="914400">
                <a:moveTo>
                  <a:pt x="0" y="0"/>
                </a:moveTo>
                <a:lnTo>
                  <a:pt x="0" y="914400"/>
                </a:lnTo>
                <a:lnTo>
                  <a:pt x="0" y="0"/>
                </a:lnTo>
                <a:close/>
              </a:path>
            </a:pathLst>
          </a:custGeom>
          <a:ln>
            <a:solidFill>
              <a:schemeClr val="accent1"/>
            </a:solidFill>
          </a:ln>
        </p:spPr>
        <p:txBody>
          <a:bodyPr wrap="none" lIns="180000" anchor="b">
            <a:noAutofit/>
          </a:bodyPr>
          <a:lstStyle>
            <a:lvl1pPr>
              <a:defRPr sz="1200"/>
            </a:lvl1pPr>
            <a:lvl2pPr marL="457200" indent="0" defTabSz="0">
              <a:buNone/>
              <a:defRPr sz="1100"/>
            </a:lvl2pPr>
          </a:lstStyle>
          <a:p>
            <a:pPr lvl="0"/>
            <a:r>
              <a:rPr lang="en-US" dirty="0"/>
              <a:t>Day</a:t>
            </a:r>
          </a:p>
          <a:p>
            <a:pPr lvl="1"/>
            <a:r>
              <a:rPr lang="en-GB" dirty="0"/>
              <a:t>Text</a:t>
            </a:r>
          </a:p>
        </p:txBody>
      </p:sp>
      <p:sp>
        <p:nvSpPr>
          <p:cNvPr id="168" name="Text Placeholder 10">
            <a:extLst>
              <a:ext uri="{FF2B5EF4-FFF2-40B4-BE49-F238E27FC236}">
                <a16:creationId xmlns:a16="http://schemas.microsoft.com/office/drawing/2014/main" id="{06442BFB-3F74-BD42-B811-5F7A7927DAA3}"/>
              </a:ext>
            </a:extLst>
          </p:cNvPr>
          <p:cNvSpPr>
            <a:spLocks noGrp="1"/>
          </p:cNvSpPr>
          <p:nvPr>
            <p:ph type="body" sz="quarter" idx="19" hasCustomPrompt="1"/>
          </p:nvPr>
        </p:nvSpPr>
        <p:spPr>
          <a:xfrm>
            <a:off x="415859" y="1724027"/>
            <a:ext cx="11210400" cy="365125"/>
          </a:xfrm>
          <a:prstGeom prst="rect">
            <a:avLst/>
          </a:prstGeom>
        </p:spPr>
        <p:txBody>
          <a:bodyPr lIns="108000">
            <a:noAutofit/>
          </a:bodyPr>
          <a:lstStyle>
            <a:lvl1pPr marL="0" indent="0">
              <a:buFont typeface="Arial" panose="020B0604020202020204" pitchFamily="34" charset="0"/>
              <a:buNone/>
              <a:defRPr sz="1800" b="1">
                <a:solidFill>
                  <a:srgbClr val="43D596"/>
                </a:solidFill>
              </a:defRPr>
            </a:lvl1pPr>
          </a:lstStyle>
          <a:p>
            <a:pPr lvl="0"/>
            <a:r>
              <a:rPr lang="en-US" dirty="0"/>
              <a:t>Click to add subtitle</a:t>
            </a:r>
            <a:endParaRPr lang="en-GB" dirty="0"/>
          </a:p>
        </p:txBody>
      </p:sp>
      <p:sp>
        <p:nvSpPr>
          <p:cNvPr id="169" name="Text Placeholder 10">
            <a:extLst>
              <a:ext uri="{FF2B5EF4-FFF2-40B4-BE49-F238E27FC236}">
                <a16:creationId xmlns:a16="http://schemas.microsoft.com/office/drawing/2014/main" id="{28CBB5CA-9AF9-7149-ACF1-56BD722E0595}"/>
              </a:ext>
            </a:extLst>
          </p:cNvPr>
          <p:cNvSpPr>
            <a:spLocks noGrp="1" noChangeAspect="1"/>
          </p:cNvSpPr>
          <p:nvPr>
            <p:ph type="body" sz="quarter" idx="21" hasCustomPrompt="1"/>
          </p:nvPr>
        </p:nvSpPr>
        <p:spPr>
          <a:xfrm>
            <a:off x="6547820" y="5061746"/>
            <a:ext cx="180000" cy="180000"/>
          </a:xfrm>
          <a:prstGeom prst="flowChartDecision">
            <a:avLst/>
          </a:prstGeom>
          <a:ln w="38100">
            <a:solidFill>
              <a:schemeClr val="accent2"/>
            </a:solidFill>
          </a:ln>
        </p:spPr>
        <p:txBody>
          <a:bodyPr wrap="none" lIns="396000" anchor="ctr" anchorCtr="0">
            <a:noAutofit/>
          </a:bodyPr>
          <a:lstStyle>
            <a:lvl1pPr marL="0" indent="0">
              <a:buFont typeface="Arial" panose="020B0604020202020204" pitchFamily="34" charset="0"/>
              <a:buNone/>
              <a:defRPr sz="1200"/>
            </a:lvl1pPr>
          </a:lstStyle>
          <a:p>
            <a:pPr lvl="0"/>
            <a:r>
              <a:rPr lang="en-US" dirty="0"/>
              <a:t>Milestone</a:t>
            </a:r>
            <a:endParaRPr lang="en-GB" dirty="0"/>
          </a:p>
        </p:txBody>
      </p:sp>
    </p:spTree>
    <p:extLst>
      <p:ext uri="{BB962C8B-B14F-4D97-AF65-F5344CB8AC3E}">
        <p14:creationId xmlns:p14="http://schemas.microsoft.com/office/powerpoint/2010/main" val="15835005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slide+logos">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BC4367-CEBD-4B58-958F-269DFFE355CA}"/>
              </a:ext>
            </a:extLst>
          </p:cNvPr>
          <p:cNvSpPr txBox="1"/>
          <p:nvPr userDrawn="1"/>
        </p:nvSpPr>
        <p:spPr>
          <a:xfrm>
            <a:off x="429208" y="182880"/>
            <a:ext cx="2769989" cy="1015663"/>
          </a:xfrm>
          <a:prstGeom prst="rect">
            <a:avLst/>
          </a:prstGeom>
          <a:noFill/>
        </p:spPr>
        <p:txBody>
          <a:bodyPr wrap="none" rtlCol="0">
            <a:spAutoFit/>
          </a:bodyPr>
          <a:lstStyle/>
          <a:p>
            <a:r>
              <a:rPr lang="it-IT" sz="6000" kern="1200" dirty="0">
                <a:solidFill>
                  <a:schemeClr val="accent2"/>
                </a:solidFill>
                <a:latin typeface="+mj-lt"/>
                <a:ea typeface="+mj-ea"/>
                <a:cs typeface="+mj-cs"/>
              </a:rPr>
              <a:t>THANK YOU</a:t>
            </a:r>
            <a:endParaRPr lang="en-GB" sz="6000" kern="1200" dirty="0">
              <a:solidFill>
                <a:schemeClr val="accent2"/>
              </a:solidFill>
              <a:latin typeface="+mj-lt"/>
              <a:ea typeface="+mj-ea"/>
              <a:cs typeface="+mj-cs"/>
            </a:endParaRPr>
          </a:p>
        </p:txBody>
      </p:sp>
      <p:sp>
        <p:nvSpPr>
          <p:cNvPr id="5" name="Picture Placeholder 4">
            <a:extLst>
              <a:ext uri="{FF2B5EF4-FFF2-40B4-BE49-F238E27FC236}">
                <a16:creationId xmlns:a16="http://schemas.microsoft.com/office/drawing/2014/main" id="{150926CF-F0EE-4C0E-81F2-AA182D83487E}"/>
              </a:ext>
            </a:extLst>
          </p:cNvPr>
          <p:cNvSpPr>
            <a:spLocks noGrp="1"/>
          </p:cNvSpPr>
          <p:nvPr>
            <p:ph type="pic" sz="quarter" idx="13" hasCustomPrompt="1"/>
          </p:nvPr>
        </p:nvSpPr>
        <p:spPr>
          <a:xfrm>
            <a:off x="429208" y="2320554"/>
            <a:ext cx="2400053" cy="764665"/>
          </a:xfrm>
          <a:prstGeom prst="rect">
            <a:avLst/>
          </a:prstGeom>
        </p:spPr>
        <p:txBody>
          <a:bodyPr/>
          <a:lstStyle>
            <a:lvl1pPr>
              <a:defRPr sz="1050" b="1"/>
            </a:lvl1pPr>
          </a:lstStyle>
          <a:p>
            <a:r>
              <a:rPr lang="it-IT" dirty="0"/>
              <a:t>Logo</a:t>
            </a:r>
            <a:endParaRPr lang="en-GB" dirty="0"/>
          </a:p>
        </p:txBody>
      </p:sp>
      <p:sp>
        <p:nvSpPr>
          <p:cNvPr id="23" name="Picture Placeholder 4">
            <a:extLst>
              <a:ext uri="{FF2B5EF4-FFF2-40B4-BE49-F238E27FC236}">
                <a16:creationId xmlns:a16="http://schemas.microsoft.com/office/drawing/2014/main" id="{7760F76C-BCDC-4201-9C42-CBC3DA68E138}"/>
              </a:ext>
            </a:extLst>
          </p:cNvPr>
          <p:cNvSpPr>
            <a:spLocks noGrp="1"/>
          </p:cNvSpPr>
          <p:nvPr>
            <p:ph type="pic" sz="quarter" idx="14" hasCustomPrompt="1"/>
          </p:nvPr>
        </p:nvSpPr>
        <p:spPr>
          <a:xfrm>
            <a:off x="3412540" y="2320554"/>
            <a:ext cx="2400053" cy="764665"/>
          </a:xfrm>
          <a:prstGeom prst="rect">
            <a:avLst/>
          </a:prstGeom>
        </p:spPr>
        <p:txBody>
          <a:bodyPr/>
          <a:lstStyle>
            <a:lvl1pPr>
              <a:defRPr sz="1050" b="1"/>
            </a:lvl1pPr>
          </a:lstStyle>
          <a:p>
            <a:r>
              <a:rPr lang="it-IT" dirty="0"/>
              <a:t>Logo</a:t>
            </a:r>
            <a:endParaRPr lang="en-GB" dirty="0"/>
          </a:p>
        </p:txBody>
      </p:sp>
      <p:sp>
        <p:nvSpPr>
          <p:cNvPr id="24" name="Picture Placeholder 4">
            <a:extLst>
              <a:ext uri="{FF2B5EF4-FFF2-40B4-BE49-F238E27FC236}">
                <a16:creationId xmlns:a16="http://schemas.microsoft.com/office/drawing/2014/main" id="{ED90DA2D-70DD-45FF-9E0C-8F08784885DC}"/>
              </a:ext>
            </a:extLst>
          </p:cNvPr>
          <p:cNvSpPr>
            <a:spLocks noGrp="1"/>
          </p:cNvSpPr>
          <p:nvPr>
            <p:ph type="pic" sz="quarter" idx="15" hasCustomPrompt="1"/>
          </p:nvPr>
        </p:nvSpPr>
        <p:spPr>
          <a:xfrm>
            <a:off x="6395872" y="2320554"/>
            <a:ext cx="2400053" cy="764665"/>
          </a:xfrm>
          <a:prstGeom prst="rect">
            <a:avLst/>
          </a:prstGeom>
        </p:spPr>
        <p:txBody>
          <a:bodyPr/>
          <a:lstStyle>
            <a:lvl1pPr>
              <a:defRPr sz="1050" b="1"/>
            </a:lvl1pPr>
          </a:lstStyle>
          <a:p>
            <a:r>
              <a:rPr lang="it-IT" dirty="0"/>
              <a:t>Logo</a:t>
            </a:r>
            <a:endParaRPr lang="en-GB" dirty="0"/>
          </a:p>
        </p:txBody>
      </p:sp>
      <p:sp>
        <p:nvSpPr>
          <p:cNvPr id="25" name="Picture Placeholder 4">
            <a:extLst>
              <a:ext uri="{FF2B5EF4-FFF2-40B4-BE49-F238E27FC236}">
                <a16:creationId xmlns:a16="http://schemas.microsoft.com/office/drawing/2014/main" id="{45D62587-B769-43DE-B412-D1B83A994DAF}"/>
              </a:ext>
            </a:extLst>
          </p:cNvPr>
          <p:cNvSpPr>
            <a:spLocks noGrp="1"/>
          </p:cNvSpPr>
          <p:nvPr>
            <p:ph type="pic" sz="quarter" idx="16" hasCustomPrompt="1"/>
          </p:nvPr>
        </p:nvSpPr>
        <p:spPr>
          <a:xfrm>
            <a:off x="9379205" y="2320554"/>
            <a:ext cx="2400053" cy="764665"/>
          </a:xfrm>
          <a:prstGeom prst="rect">
            <a:avLst/>
          </a:prstGeom>
        </p:spPr>
        <p:txBody>
          <a:bodyPr/>
          <a:lstStyle>
            <a:lvl1pPr>
              <a:defRPr sz="1050" b="1"/>
            </a:lvl1pPr>
          </a:lstStyle>
          <a:p>
            <a:r>
              <a:rPr lang="it-IT" dirty="0"/>
              <a:t>Logo</a:t>
            </a:r>
            <a:endParaRPr lang="en-GB" dirty="0"/>
          </a:p>
        </p:txBody>
      </p:sp>
      <p:sp>
        <p:nvSpPr>
          <p:cNvPr id="26" name="Picture Placeholder 4">
            <a:extLst>
              <a:ext uri="{FF2B5EF4-FFF2-40B4-BE49-F238E27FC236}">
                <a16:creationId xmlns:a16="http://schemas.microsoft.com/office/drawing/2014/main" id="{E35C6B7B-B39C-4D2B-B1FB-1A5561662758}"/>
              </a:ext>
            </a:extLst>
          </p:cNvPr>
          <p:cNvSpPr>
            <a:spLocks noGrp="1"/>
          </p:cNvSpPr>
          <p:nvPr>
            <p:ph type="pic" sz="quarter" idx="17" hasCustomPrompt="1"/>
          </p:nvPr>
        </p:nvSpPr>
        <p:spPr>
          <a:xfrm>
            <a:off x="429208" y="3526739"/>
            <a:ext cx="2400053" cy="764665"/>
          </a:xfrm>
          <a:prstGeom prst="rect">
            <a:avLst/>
          </a:prstGeom>
        </p:spPr>
        <p:txBody>
          <a:bodyPr/>
          <a:lstStyle>
            <a:lvl1pPr>
              <a:defRPr sz="1050" b="1"/>
            </a:lvl1pPr>
          </a:lstStyle>
          <a:p>
            <a:r>
              <a:rPr lang="it-IT" dirty="0"/>
              <a:t>Logo</a:t>
            </a:r>
            <a:endParaRPr lang="en-GB" dirty="0"/>
          </a:p>
        </p:txBody>
      </p:sp>
      <p:sp>
        <p:nvSpPr>
          <p:cNvPr id="27" name="Picture Placeholder 4">
            <a:extLst>
              <a:ext uri="{FF2B5EF4-FFF2-40B4-BE49-F238E27FC236}">
                <a16:creationId xmlns:a16="http://schemas.microsoft.com/office/drawing/2014/main" id="{601F3EF8-143B-4F21-8DC2-51E20127AB51}"/>
              </a:ext>
            </a:extLst>
          </p:cNvPr>
          <p:cNvSpPr>
            <a:spLocks noGrp="1"/>
          </p:cNvSpPr>
          <p:nvPr>
            <p:ph type="pic" sz="quarter" idx="18" hasCustomPrompt="1"/>
          </p:nvPr>
        </p:nvSpPr>
        <p:spPr>
          <a:xfrm>
            <a:off x="3412540" y="3526739"/>
            <a:ext cx="2400053" cy="764665"/>
          </a:xfrm>
          <a:prstGeom prst="rect">
            <a:avLst/>
          </a:prstGeom>
        </p:spPr>
        <p:txBody>
          <a:bodyPr/>
          <a:lstStyle>
            <a:lvl1pPr>
              <a:defRPr sz="1050" b="1"/>
            </a:lvl1pPr>
          </a:lstStyle>
          <a:p>
            <a:r>
              <a:rPr lang="it-IT" dirty="0"/>
              <a:t>Logo</a:t>
            </a:r>
            <a:endParaRPr lang="en-GB" dirty="0"/>
          </a:p>
        </p:txBody>
      </p:sp>
      <p:sp>
        <p:nvSpPr>
          <p:cNvPr id="28" name="Picture Placeholder 4">
            <a:extLst>
              <a:ext uri="{FF2B5EF4-FFF2-40B4-BE49-F238E27FC236}">
                <a16:creationId xmlns:a16="http://schemas.microsoft.com/office/drawing/2014/main" id="{D1D3CA03-BC26-4E9E-A4B0-3CD5C5DE62B6}"/>
              </a:ext>
            </a:extLst>
          </p:cNvPr>
          <p:cNvSpPr>
            <a:spLocks noGrp="1"/>
          </p:cNvSpPr>
          <p:nvPr>
            <p:ph type="pic" sz="quarter" idx="19" hasCustomPrompt="1"/>
          </p:nvPr>
        </p:nvSpPr>
        <p:spPr>
          <a:xfrm>
            <a:off x="6395872" y="3526739"/>
            <a:ext cx="2400053" cy="764665"/>
          </a:xfrm>
          <a:prstGeom prst="rect">
            <a:avLst/>
          </a:prstGeom>
        </p:spPr>
        <p:txBody>
          <a:bodyPr/>
          <a:lstStyle>
            <a:lvl1pPr>
              <a:defRPr sz="1050" b="1"/>
            </a:lvl1pPr>
          </a:lstStyle>
          <a:p>
            <a:r>
              <a:rPr lang="it-IT" dirty="0"/>
              <a:t>Logo</a:t>
            </a:r>
            <a:endParaRPr lang="en-GB" dirty="0"/>
          </a:p>
        </p:txBody>
      </p:sp>
      <p:sp>
        <p:nvSpPr>
          <p:cNvPr id="29" name="Picture Placeholder 4">
            <a:extLst>
              <a:ext uri="{FF2B5EF4-FFF2-40B4-BE49-F238E27FC236}">
                <a16:creationId xmlns:a16="http://schemas.microsoft.com/office/drawing/2014/main" id="{8E8C1015-97D3-49A7-8B3A-1F4E3A2D5011}"/>
              </a:ext>
            </a:extLst>
          </p:cNvPr>
          <p:cNvSpPr>
            <a:spLocks noGrp="1"/>
          </p:cNvSpPr>
          <p:nvPr>
            <p:ph type="pic" sz="quarter" idx="20" hasCustomPrompt="1"/>
          </p:nvPr>
        </p:nvSpPr>
        <p:spPr>
          <a:xfrm>
            <a:off x="9379205" y="3526739"/>
            <a:ext cx="2400053" cy="764665"/>
          </a:xfrm>
          <a:prstGeom prst="rect">
            <a:avLst/>
          </a:prstGeom>
        </p:spPr>
        <p:txBody>
          <a:bodyPr/>
          <a:lstStyle>
            <a:lvl1pPr>
              <a:defRPr sz="1050" b="1"/>
            </a:lvl1pPr>
          </a:lstStyle>
          <a:p>
            <a:r>
              <a:rPr lang="it-IT" dirty="0"/>
              <a:t>Logo</a:t>
            </a:r>
            <a:endParaRPr lang="en-GB" dirty="0"/>
          </a:p>
        </p:txBody>
      </p:sp>
      <p:sp>
        <p:nvSpPr>
          <p:cNvPr id="30" name="Picture Placeholder 4">
            <a:extLst>
              <a:ext uri="{FF2B5EF4-FFF2-40B4-BE49-F238E27FC236}">
                <a16:creationId xmlns:a16="http://schemas.microsoft.com/office/drawing/2014/main" id="{F2D3C63D-38C5-4769-9E33-FBA9EB5B6812}"/>
              </a:ext>
            </a:extLst>
          </p:cNvPr>
          <p:cNvSpPr>
            <a:spLocks noGrp="1"/>
          </p:cNvSpPr>
          <p:nvPr>
            <p:ph type="pic" sz="quarter" idx="21" hasCustomPrompt="1"/>
          </p:nvPr>
        </p:nvSpPr>
        <p:spPr>
          <a:xfrm>
            <a:off x="429208" y="4732924"/>
            <a:ext cx="2400053" cy="764665"/>
          </a:xfrm>
          <a:prstGeom prst="rect">
            <a:avLst/>
          </a:prstGeom>
        </p:spPr>
        <p:txBody>
          <a:bodyPr/>
          <a:lstStyle>
            <a:lvl1pPr>
              <a:defRPr sz="1050" b="1"/>
            </a:lvl1pPr>
          </a:lstStyle>
          <a:p>
            <a:r>
              <a:rPr lang="it-IT" dirty="0"/>
              <a:t>Logo</a:t>
            </a:r>
            <a:endParaRPr lang="en-GB" dirty="0"/>
          </a:p>
        </p:txBody>
      </p:sp>
      <p:sp>
        <p:nvSpPr>
          <p:cNvPr id="31" name="Picture Placeholder 4">
            <a:extLst>
              <a:ext uri="{FF2B5EF4-FFF2-40B4-BE49-F238E27FC236}">
                <a16:creationId xmlns:a16="http://schemas.microsoft.com/office/drawing/2014/main" id="{77CA0862-5DAB-4005-BB73-A144AB4F4ECA}"/>
              </a:ext>
            </a:extLst>
          </p:cNvPr>
          <p:cNvSpPr>
            <a:spLocks noGrp="1"/>
          </p:cNvSpPr>
          <p:nvPr>
            <p:ph type="pic" sz="quarter" idx="22" hasCustomPrompt="1"/>
          </p:nvPr>
        </p:nvSpPr>
        <p:spPr>
          <a:xfrm>
            <a:off x="3412540" y="4732924"/>
            <a:ext cx="2400053" cy="764665"/>
          </a:xfrm>
          <a:prstGeom prst="rect">
            <a:avLst/>
          </a:prstGeom>
        </p:spPr>
        <p:txBody>
          <a:bodyPr/>
          <a:lstStyle>
            <a:lvl1pPr>
              <a:defRPr sz="1050" b="1"/>
            </a:lvl1pPr>
          </a:lstStyle>
          <a:p>
            <a:r>
              <a:rPr lang="it-IT" dirty="0"/>
              <a:t>Logo</a:t>
            </a:r>
            <a:endParaRPr lang="en-GB" dirty="0"/>
          </a:p>
        </p:txBody>
      </p:sp>
      <p:sp>
        <p:nvSpPr>
          <p:cNvPr id="32" name="Picture Placeholder 4">
            <a:extLst>
              <a:ext uri="{FF2B5EF4-FFF2-40B4-BE49-F238E27FC236}">
                <a16:creationId xmlns:a16="http://schemas.microsoft.com/office/drawing/2014/main" id="{F7AFAC9F-D042-4AB8-9A98-121864EAEC4F}"/>
              </a:ext>
            </a:extLst>
          </p:cNvPr>
          <p:cNvSpPr>
            <a:spLocks noGrp="1"/>
          </p:cNvSpPr>
          <p:nvPr>
            <p:ph type="pic" sz="quarter" idx="23" hasCustomPrompt="1"/>
          </p:nvPr>
        </p:nvSpPr>
        <p:spPr>
          <a:xfrm>
            <a:off x="6395872" y="4732924"/>
            <a:ext cx="2400053" cy="764665"/>
          </a:xfrm>
          <a:prstGeom prst="rect">
            <a:avLst/>
          </a:prstGeom>
        </p:spPr>
        <p:txBody>
          <a:bodyPr/>
          <a:lstStyle>
            <a:lvl1pPr>
              <a:defRPr sz="1050" b="1"/>
            </a:lvl1pPr>
          </a:lstStyle>
          <a:p>
            <a:r>
              <a:rPr lang="it-IT" dirty="0"/>
              <a:t>Logo</a:t>
            </a:r>
            <a:endParaRPr lang="en-GB" dirty="0"/>
          </a:p>
        </p:txBody>
      </p:sp>
      <p:sp>
        <p:nvSpPr>
          <p:cNvPr id="33" name="Picture Placeholder 4">
            <a:extLst>
              <a:ext uri="{FF2B5EF4-FFF2-40B4-BE49-F238E27FC236}">
                <a16:creationId xmlns:a16="http://schemas.microsoft.com/office/drawing/2014/main" id="{DE361E9E-3B9D-4DFC-ADBF-D25F65DCE744}"/>
              </a:ext>
            </a:extLst>
          </p:cNvPr>
          <p:cNvSpPr>
            <a:spLocks noGrp="1"/>
          </p:cNvSpPr>
          <p:nvPr>
            <p:ph type="pic" sz="quarter" idx="24" hasCustomPrompt="1"/>
          </p:nvPr>
        </p:nvSpPr>
        <p:spPr>
          <a:xfrm>
            <a:off x="9379205" y="4732924"/>
            <a:ext cx="2400053" cy="764665"/>
          </a:xfrm>
          <a:prstGeom prst="rect">
            <a:avLst/>
          </a:prstGeom>
        </p:spPr>
        <p:txBody>
          <a:bodyPr/>
          <a:lstStyle>
            <a:lvl1pPr>
              <a:defRPr sz="1050" b="1"/>
            </a:lvl1pPr>
          </a:lstStyle>
          <a:p>
            <a:r>
              <a:rPr lang="it-IT" dirty="0"/>
              <a:t>Logo</a:t>
            </a:r>
            <a:endParaRPr lang="en-GB" dirty="0"/>
          </a:p>
        </p:txBody>
      </p:sp>
    </p:spTree>
    <p:extLst>
      <p:ext uri="{BB962C8B-B14F-4D97-AF65-F5344CB8AC3E}">
        <p14:creationId xmlns:p14="http://schemas.microsoft.com/office/powerpoint/2010/main" val="1160939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ank You slide+Pictur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AB3CFDB5-76DB-4919-8AF2-0AFB4201449A}"/>
              </a:ext>
            </a:extLst>
          </p:cNvPr>
          <p:cNvSpPr>
            <a:spLocks noGrp="1"/>
          </p:cNvSpPr>
          <p:nvPr>
            <p:ph type="ftr" sz="quarter" idx="11"/>
          </p:nvPr>
        </p:nvSpPr>
        <p:spPr>
          <a:xfrm>
            <a:off x="8334469" y="6356350"/>
            <a:ext cx="2322697"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C57A670D-F2AB-4658-8812-23AAC52A01EF}"/>
              </a:ext>
            </a:extLst>
          </p:cNvPr>
          <p:cNvSpPr>
            <a:spLocks noGrp="1"/>
          </p:cNvSpPr>
          <p:nvPr>
            <p:ph type="sldNum" sz="quarter" idx="12"/>
          </p:nvPr>
        </p:nvSpPr>
        <p:spPr>
          <a:xfrm>
            <a:off x="10823390" y="6356350"/>
            <a:ext cx="955868" cy="365125"/>
          </a:xfrm>
          <a:prstGeom prst="rect">
            <a:avLst/>
          </a:prstGeom>
        </p:spPr>
        <p:txBody>
          <a:bodyPr/>
          <a:lstStyle/>
          <a:p>
            <a:fld id="{E3FC4C63-08FD-4EBB-BA80-38EB37BE194F}" type="slidenum">
              <a:rPr lang="en-GB" smtClean="0"/>
              <a:t>‹#›</a:t>
            </a:fld>
            <a:endParaRPr lang="en-GB"/>
          </a:p>
        </p:txBody>
      </p:sp>
      <p:sp>
        <p:nvSpPr>
          <p:cNvPr id="4" name="Picture Placeholder 3">
            <a:extLst>
              <a:ext uri="{FF2B5EF4-FFF2-40B4-BE49-F238E27FC236}">
                <a16:creationId xmlns:a16="http://schemas.microsoft.com/office/drawing/2014/main" id="{AFFDCC3F-FC63-482D-95C1-458B4AC6D7AC}"/>
              </a:ext>
            </a:extLst>
          </p:cNvPr>
          <p:cNvSpPr>
            <a:spLocks noGrp="1"/>
          </p:cNvSpPr>
          <p:nvPr>
            <p:ph type="pic" sz="quarter" idx="13"/>
          </p:nvPr>
        </p:nvSpPr>
        <p:spPr>
          <a:xfrm>
            <a:off x="0" y="1473201"/>
            <a:ext cx="12192000" cy="5384800"/>
          </a:xfrm>
          <a:solidFill>
            <a:schemeClr val="bg1"/>
          </a:solidFill>
          <a:ln>
            <a:noFill/>
          </a:ln>
        </p:spPr>
        <p:txBody>
          <a:bodyPr/>
          <a:lstStyle>
            <a:lvl1pPr marL="0" indent="0">
              <a:buFont typeface="Arial" panose="020B0604020202020204" pitchFamily="34" charset="0"/>
              <a:buNone/>
              <a:defRPr/>
            </a:lvl1pPr>
          </a:lstStyle>
          <a:p>
            <a:endParaRPr lang="en-GB" dirty="0"/>
          </a:p>
        </p:txBody>
      </p:sp>
      <p:sp>
        <p:nvSpPr>
          <p:cNvPr id="8" name="TextBox 1">
            <a:extLst>
              <a:ext uri="{FF2B5EF4-FFF2-40B4-BE49-F238E27FC236}">
                <a16:creationId xmlns:a16="http://schemas.microsoft.com/office/drawing/2014/main" id="{E3C806B0-706E-5140-8735-21BCCB800189}"/>
              </a:ext>
            </a:extLst>
          </p:cNvPr>
          <p:cNvSpPr txBox="1"/>
          <p:nvPr userDrawn="1"/>
        </p:nvSpPr>
        <p:spPr>
          <a:xfrm>
            <a:off x="429208" y="182880"/>
            <a:ext cx="2769989" cy="1015663"/>
          </a:xfrm>
          <a:prstGeom prst="rect">
            <a:avLst/>
          </a:prstGeom>
          <a:noFill/>
        </p:spPr>
        <p:txBody>
          <a:bodyPr wrap="none" rtlCol="0">
            <a:spAutoFit/>
          </a:bodyPr>
          <a:lstStyle/>
          <a:p>
            <a:r>
              <a:rPr lang="it-IT" sz="6000" kern="1200" dirty="0">
                <a:solidFill>
                  <a:schemeClr val="accent2"/>
                </a:solidFill>
                <a:latin typeface="+mj-lt"/>
                <a:ea typeface="+mj-ea"/>
                <a:cs typeface="+mj-cs"/>
              </a:rPr>
              <a:t>THANK YOU</a:t>
            </a:r>
            <a:endParaRPr lang="en-GB" sz="6000" kern="1200" dirty="0">
              <a:solidFill>
                <a:schemeClr val="accent2"/>
              </a:solidFill>
              <a:latin typeface="+mj-lt"/>
              <a:ea typeface="+mj-ea"/>
              <a:cs typeface="+mj-cs"/>
            </a:endParaRPr>
          </a:p>
        </p:txBody>
      </p:sp>
    </p:spTree>
    <p:extLst>
      <p:ext uri="{BB962C8B-B14F-4D97-AF65-F5344CB8AC3E}">
        <p14:creationId xmlns:p14="http://schemas.microsoft.com/office/powerpoint/2010/main" val="24803009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hank You slide+Logo">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142879EF-165F-4486-B132-EEF638DC71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903127" y="3067497"/>
            <a:ext cx="2385747" cy="723006"/>
          </a:xfrm>
          <a:prstGeom prst="rect">
            <a:avLst/>
          </a:prstGeom>
        </p:spPr>
      </p:pic>
      <p:sp>
        <p:nvSpPr>
          <p:cNvPr id="5" name="TextBox 1">
            <a:extLst>
              <a:ext uri="{FF2B5EF4-FFF2-40B4-BE49-F238E27FC236}">
                <a16:creationId xmlns:a16="http://schemas.microsoft.com/office/drawing/2014/main" id="{00C48AC5-4B1E-BE44-85C9-D531FAAE5AC4}"/>
              </a:ext>
            </a:extLst>
          </p:cNvPr>
          <p:cNvSpPr txBox="1"/>
          <p:nvPr userDrawn="1"/>
        </p:nvSpPr>
        <p:spPr>
          <a:xfrm>
            <a:off x="429208" y="182880"/>
            <a:ext cx="2769989" cy="1015663"/>
          </a:xfrm>
          <a:prstGeom prst="rect">
            <a:avLst/>
          </a:prstGeom>
          <a:noFill/>
        </p:spPr>
        <p:txBody>
          <a:bodyPr wrap="none" rtlCol="0">
            <a:spAutoFit/>
          </a:bodyPr>
          <a:lstStyle/>
          <a:p>
            <a:r>
              <a:rPr lang="it-IT" sz="6000" kern="1200" dirty="0">
                <a:solidFill>
                  <a:schemeClr val="accent2"/>
                </a:solidFill>
                <a:latin typeface="+mj-lt"/>
                <a:ea typeface="+mj-ea"/>
                <a:cs typeface="+mj-cs"/>
              </a:rPr>
              <a:t>THANK YOU</a:t>
            </a:r>
            <a:endParaRPr lang="en-GB" sz="6000" kern="1200" dirty="0">
              <a:solidFill>
                <a:schemeClr val="accent2"/>
              </a:solidFill>
              <a:latin typeface="+mj-lt"/>
              <a:ea typeface="+mj-ea"/>
              <a:cs typeface="+mj-cs"/>
            </a:endParaRPr>
          </a:p>
        </p:txBody>
      </p:sp>
    </p:spTree>
    <p:extLst>
      <p:ext uri="{BB962C8B-B14F-4D97-AF65-F5344CB8AC3E}">
        <p14:creationId xmlns:p14="http://schemas.microsoft.com/office/powerpoint/2010/main" val="2788723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174E81-AB71-4C90-882E-F415B97FA345}"/>
              </a:ext>
            </a:extLst>
          </p:cNvPr>
          <p:cNvSpPr>
            <a:spLocks noGrp="1"/>
          </p:cNvSpPr>
          <p:nvPr>
            <p:ph idx="1"/>
          </p:nvPr>
        </p:nvSpPr>
        <p:spPr>
          <a:xfrm>
            <a:off x="429207" y="2397760"/>
            <a:ext cx="11211931" cy="3479165"/>
          </a:xfrm>
          <a:prstGeom prst="rect">
            <a:avLst/>
          </a:prstGeom>
        </p:spPr>
        <p:txBody>
          <a:bodyPr>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0">
            <a:extLst>
              <a:ext uri="{FF2B5EF4-FFF2-40B4-BE49-F238E27FC236}">
                <a16:creationId xmlns:a16="http://schemas.microsoft.com/office/drawing/2014/main" id="{0CA84D09-8543-462E-9A5E-78B7DD3D2E45}"/>
              </a:ext>
            </a:extLst>
          </p:cNvPr>
          <p:cNvSpPr>
            <a:spLocks noGrp="1"/>
          </p:cNvSpPr>
          <p:nvPr>
            <p:ph type="body" sz="quarter" idx="13" hasCustomPrompt="1"/>
          </p:nvPr>
        </p:nvSpPr>
        <p:spPr>
          <a:xfrm>
            <a:off x="415861" y="1724027"/>
            <a:ext cx="11225278" cy="365125"/>
          </a:xfrm>
          <a:prstGeom prst="rect">
            <a:avLst/>
          </a:prstGeom>
        </p:spPr>
        <p:txBody>
          <a:bodyPr lIns="108000">
            <a:normAutofit/>
          </a:bodyPr>
          <a:lstStyle>
            <a:lvl1pPr marL="0" indent="0">
              <a:buFont typeface="Arial" panose="020B0604020202020204" pitchFamily="34" charset="0"/>
              <a:buNone/>
              <a:defRPr sz="1800" b="1">
                <a:solidFill>
                  <a:srgbClr val="43D596"/>
                </a:solidFill>
              </a:defRPr>
            </a:lvl1pPr>
          </a:lstStyle>
          <a:p>
            <a:pPr lvl="0"/>
            <a:r>
              <a:rPr lang="en-US" dirty="0"/>
              <a:t>Click to add subtitle</a:t>
            </a:r>
            <a:endParaRPr lang="en-GB" dirty="0"/>
          </a:p>
        </p:txBody>
      </p:sp>
      <p:sp>
        <p:nvSpPr>
          <p:cNvPr id="11" name="Title Placeholder 3">
            <a:extLst>
              <a:ext uri="{FF2B5EF4-FFF2-40B4-BE49-F238E27FC236}">
                <a16:creationId xmlns:a16="http://schemas.microsoft.com/office/drawing/2014/main" id="{1454804D-61D4-2948-AB3B-80A206480286}"/>
              </a:ext>
            </a:extLst>
          </p:cNvPr>
          <p:cNvSpPr>
            <a:spLocks noGrp="1"/>
          </p:cNvSpPr>
          <p:nvPr>
            <p:ph type="title"/>
          </p:nvPr>
        </p:nvSpPr>
        <p:spPr>
          <a:xfrm>
            <a:off x="429207" y="365126"/>
            <a:ext cx="10924593" cy="74178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9276139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Logo">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142879EF-165F-4486-B132-EEF638DC71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903127" y="3067497"/>
            <a:ext cx="2385747" cy="723006"/>
          </a:xfrm>
          <a:prstGeom prst="rect">
            <a:avLst/>
          </a:prstGeom>
        </p:spPr>
      </p:pic>
    </p:spTree>
    <p:extLst>
      <p:ext uri="{BB962C8B-B14F-4D97-AF65-F5344CB8AC3E}">
        <p14:creationId xmlns:p14="http://schemas.microsoft.com/office/powerpoint/2010/main" val="1681972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06BC45A0-83FF-46B5-BFC5-264EA2F7229C}"/>
              </a:ext>
            </a:extLst>
          </p:cNvPr>
          <p:cNvSpPr>
            <a:spLocks noGrp="1"/>
          </p:cNvSpPr>
          <p:nvPr>
            <p:ph idx="15"/>
          </p:nvPr>
        </p:nvSpPr>
        <p:spPr>
          <a:xfrm>
            <a:off x="6272107" y="2397760"/>
            <a:ext cx="5369031" cy="3479165"/>
          </a:xfrm>
          <a:prstGeom prst="rect">
            <a:avLst/>
          </a:prstGeom>
        </p:spPr>
        <p:txBody>
          <a:bodyPr>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2">
            <a:extLst>
              <a:ext uri="{FF2B5EF4-FFF2-40B4-BE49-F238E27FC236}">
                <a16:creationId xmlns:a16="http://schemas.microsoft.com/office/drawing/2014/main" id="{CFFDE514-B537-4F4B-8CE5-7BB250F6E064}"/>
              </a:ext>
            </a:extLst>
          </p:cNvPr>
          <p:cNvSpPr>
            <a:spLocks noGrp="1"/>
          </p:cNvSpPr>
          <p:nvPr>
            <p:ph idx="1"/>
          </p:nvPr>
        </p:nvSpPr>
        <p:spPr>
          <a:xfrm>
            <a:off x="429207" y="2397760"/>
            <a:ext cx="5369031" cy="3479165"/>
          </a:xfrm>
          <a:prstGeom prst="rect">
            <a:avLst/>
          </a:prstGeom>
        </p:spPr>
        <p:txBody>
          <a:bodyPr>
            <a:normAutofit/>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0">
            <a:extLst>
              <a:ext uri="{FF2B5EF4-FFF2-40B4-BE49-F238E27FC236}">
                <a16:creationId xmlns:a16="http://schemas.microsoft.com/office/drawing/2014/main" id="{BE2EC19B-9195-ED4D-B255-72CD84E17674}"/>
              </a:ext>
            </a:extLst>
          </p:cNvPr>
          <p:cNvSpPr>
            <a:spLocks noGrp="1"/>
          </p:cNvSpPr>
          <p:nvPr>
            <p:ph type="body" sz="quarter" idx="13" hasCustomPrompt="1"/>
          </p:nvPr>
        </p:nvSpPr>
        <p:spPr>
          <a:xfrm>
            <a:off x="415861" y="1724027"/>
            <a:ext cx="11225278" cy="365125"/>
          </a:xfrm>
          <a:prstGeom prst="rect">
            <a:avLst/>
          </a:prstGeom>
        </p:spPr>
        <p:txBody>
          <a:bodyPr lIns="108000">
            <a:normAutofit/>
          </a:bodyPr>
          <a:lstStyle>
            <a:lvl1pPr marL="0" indent="0">
              <a:buFont typeface="Arial" panose="020B0604020202020204" pitchFamily="34" charset="0"/>
              <a:buNone/>
              <a:defRPr sz="1800" b="1">
                <a:solidFill>
                  <a:srgbClr val="43D596"/>
                </a:solidFill>
              </a:defRPr>
            </a:lvl1pPr>
          </a:lstStyle>
          <a:p>
            <a:pPr lvl="0"/>
            <a:r>
              <a:rPr lang="en-US" dirty="0"/>
              <a:t>Click to add subtitle</a:t>
            </a:r>
            <a:endParaRPr lang="en-GB" dirty="0"/>
          </a:p>
        </p:txBody>
      </p:sp>
      <p:sp>
        <p:nvSpPr>
          <p:cNvPr id="9" name="Title Placeholder 3">
            <a:extLst>
              <a:ext uri="{FF2B5EF4-FFF2-40B4-BE49-F238E27FC236}">
                <a16:creationId xmlns:a16="http://schemas.microsoft.com/office/drawing/2014/main" id="{B72CB92C-BB1F-8F45-A9C6-3FC4306055D9}"/>
              </a:ext>
            </a:extLst>
          </p:cNvPr>
          <p:cNvSpPr>
            <a:spLocks noGrp="1"/>
          </p:cNvSpPr>
          <p:nvPr>
            <p:ph type="title"/>
          </p:nvPr>
        </p:nvSpPr>
        <p:spPr>
          <a:xfrm>
            <a:off x="429207" y="365126"/>
            <a:ext cx="10924593" cy="74178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026827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left, Conten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65231-6470-44DE-BC20-EDEFD36BA3E7}"/>
              </a:ext>
            </a:extLst>
          </p:cNvPr>
          <p:cNvSpPr>
            <a:spLocks noGrp="1"/>
          </p:cNvSpPr>
          <p:nvPr>
            <p:ph type="title"/>
          </p:nvPr>
        </p:nvSpPr>
        <p:spPr>
          <a:xfrm>
            <a:off x="4511040" y="470471"/>
            <a:ext cx="7128364" cy="520764"/>
          </a:xfrm>
          <a:prstGeom prst="rect">
            <a:avLst/>
          </a:prstGeom>
        </p:spPr>
        <p:txBody>
          <a:bodyPr/>
          <a:lstStyle/>
          <a:p>
            <a:r>
              <a:rPr lang="en-US" dirty="0"/>
              <a:t>Click to edit Master title style</a:t>
            </a:r>
            <a:endParaRPr lang="en-GB" dirty="0"/>
          </a:p>
        </p:txBody>
      </p:sp>
      <p:sp>
        <p:nvSpPr>
          <p:cNvPr id="11" name="Text Placeholder 10">
            <a:extLst>
              <a:ext uri="{FF2B5EF4-FFF2-40B4-BE49-F238E27FC236}">
                <a16:creationId xmlns:a16="http://schemas.microsoft.com/office/drawing/2014/main" id="{B9078835-E78F-46A5-B1D0-2DCAFE7B6A1F}"/>
              </a:ext>
            </a:extLst>
          </p:cNvPr>
          <p:cNvSpPr>
            <a:spLocks noGrp="1"/>
          </p:cNvSpPr>
          <p:nvPr>
            <p:ph type="body" sz="quarter" idx="13" hasCustomPrompt="1"/>
          </p:nvPr>
        </p:nvSpPr>
        <p:spPr>
          <a:xfrm>
            <a:off x="4511039" y="1724027"/>
            <a:ext cx="7128364" cy="365125"/>
          </a:xfrm>
          <a:prstGeom prst="rect">
            <a:avLst/>
          </a:prstGeom>
        </p:spPr>
        <p:txBody>
          <a:bodyPr lIns="108000">
            <a:normAutofit/>
          </a:bodyPr>
          <a:lstStyle>
            <a:lvl1pPr>
              <a:defRPr sz="1800" b="1">
                <a:solidFill>
                  <a:srgbClr val="43D596"/>
                </a:solidFill>
              </a:defRPr>
            </a:lvl1pPr>
          </a:lstStyle>
          <a:p>
            <a:pPr lvl="0"/>
            <a:r>
              <a:rPr lang="en-US" dirty="0"/>
              <a:t>Click to add subtitle</a:t>
            </a:r>
            <a:endParaRPr lang="en-GB" dirty="0"/>
          </a:p>
        </p:txBody>
      </p:sp>
      <p:sp>
        <p:nvSpPr>
          <p:cNvPr id="3" name="Rectangle 2">
            <a:extLst>
              <a:ext uri="{FF2B5EF4-FFF2-40B4-BE49-F238E27FC236}">
                <a16:creationId xmlns:a16="http://schemas.microsoft.com/office/drawing/2014/main" id="{9D81DAA7-CCB8-4627-9B6F-CEF043F77B22}"/>
              </a:ext>
            </a:extLst>
          </p:cNvPr>
          <p:cNvSpPr/>
          <p:nvPr userDrawn="1"/>
        </p:nvSpPr>
        <p:spPr>
          <a:xfrm>
            <a:off x="0" y="0"/>
            <a:ext cx="1460500" cy="1463040"/>
          </a:xfrm>
          <a:prstGeom prst="rect">
            <a:avLst/>
          </a:prstGeom>
          <a:solidFill>
            <a:srgbClr val="43D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Content Placeholder 2">
            <a:extLst>
              <a:ext uri="{FF2B5EF4-FFF2-40B4-BE49-F238E27FC236}">
                <a16:creationId xmlns:a16="http://schemas.microsoft.com/office/drawing/2014/main" id="{ADA2CE2D-8AB1-40BA-A6D8-14F47716F6A9}"/>
              </a:ext>
            </a:extLst>
          </p:cNvPr>
          <p:cNvSpPr>
            <a:spLocks noGrp="1"/>
          </p:cNvSpPr>
          <p:nvPr>
            <p:ph idx="16"/>
          </p:nvPr>
        </p:nvSpPr>
        <p:spPr>
          <a:xfrm>
            <a:off x="6272107" y="2397760"/>
            <a:ext cx="5369031" cy="3479165"/>
          </a:xfrm>
          <a:prstGeom prst="rect">
            <a:avLst/>
          </a:prstGeom>
        </p:spPr>
        <p:txBody>
          <a:bodyPr>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Picture Placeholder 16">
            <a:extLst>
              <a:ext uri="{FF2B5EF4-FFF2-40B4-BE49-F238E27FC236}">
                <a16:creationId xmlns:a16="http://schemas.microsoft.com/office/drawing/2014/main" id="{3E2FF13A-5CE2-44CB-852F-7AFDAC2823DC}"/>
              </a:ext>
            </a:extLst>
          </p:cNvPr>
          <p:cNvSpPr>
            <a:spLocks noGrp="1"/>
          </p:cNvSpPr>
          <p:nvPr>
            <p:ph type="pic" sz="quarter" idx="15"/>
          </p:nvPr>
        </p:nvSpPr>
        <p:spPr>
          <a:xfrm>
            <a:off x="562757" y="541338"/>
            <a:ext cx="3513138" cy="5332412"/>
          </a:xfrm>
          <a:prstGeom prst="rect">
            <a:avLst/>
          </a:prstGeom>
          <a:solidFill>
            <a:schemeClr val="bg1"/>
          </a:solidFill>
          <a:ln>
            <a:noFill/>
          </a:ln>
        </p:spPr>
        <p:txBody>
          <a:bodyPr>
            <a:normAutofit/>
          </a:bodyPr>
          <a:lstStyle>
            <a:lvl1pPr>
              <a:defRPr sz="1600"/>
            </a:lvl1pPr>
          </a:lstStyle>
          <a:p>
            <a:r>
              <a:rPr lang="en-US"/>
              <a:t>Click icon to add picture</a:t>
            </a:r>
            <a:endParaRPr lang="en-GB" dirty="0"/>
          </a:p>
        </p:txBody>
      </p:sp>
    </p:spTree>
    <p:extLst>
      <p:ext uri="{BB962C8B-B14F-4D97-AF65-F5344CB8AC3E}">
        <p14:creationId xmlns:p14="http://schemas.microsoft.com/office/powerpoint/2010/main" val="781526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right, Content lef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15E9CFD-9C82-4D30-B69B-B519F09F4706}"/>
              </a:ext>
            </a:extLst>
          </p:cNvPr>
          <p:cNvSpPr/>
          <p:nvPr userDrawn="1"/>
        </p:nvSpPr>
        <p:spPr>
          <a:xfrm>
            <a:off x="10884090" y="1196431"/>
            <a:ext cx="1307910" cy="1310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a:extLst>
              <a:ext uri="{FF2B5EF4-FFF2-40B4-BE49-F238E27FC236}">
                <a16:creationId xmlns:a16="http://schemas.microsoft.com/office/drawing/2014/main" id="{B9078835-E78F-46A5-B1D0-2DCAFE7B6A1F}"/>
              </a:ext>
            </a:extLst>
          </p:cNvPr>
          <p:cNvSpPr>
            <a:spLocks noGrp="1"/>
          </p:cNvSpPr>
          <p:nvPr>
            <p:ph type="body" sz="quarter" idx="13" hasCustomPrompt="1"/>
          </p:nvPr>
        </p:nvSpPr>
        <p:spPr>
          <a:xfrm>
            <a:off x="410379" y="1724027"/>
            <a:ext cx="7211114" cy="365125"/>
          </a:xfrm>
          <a:prstGeom prst="rect">
            <a:avLst/>
          </a:prstGeom>
        </p:spPr>
        <p:txBody>
          <a:bodyPr lIns="108000">
            <a:normAutofit/>
          </a:bodyPr>
          <a:lstStyle>
            <a:lvl1pPr>
              <a:defRPr sz="1800" b="1">
                <a:solidFill>
                  <a:srgbClr val="43D596"/>
                </a:solidFill>
              </a:defRPr>
            </a:lvl1pPr>
          </a:lstStyle>
          <a:p>
            <a:pPr lvl="0"/>
            <a:r>
              <a:rPr lang="en-US" dirty="0"/>
              <a:t>Click to add subtitle</a:t>
            </a:r>
            <a:endParaRPr lang="en-GB" dirty="0"/>
          </a:p>
        </p:txBody>
      </p:sp>
      <p:sp>
        <p:nvSpPr>
          <p:cNvPr id="2" name="Rectangle 1">
            <a:extLst>
              <a:ext uri="{FF2B5EF4-FFF2-40B4-BE49-F238E27FC236}">
                <a16:creationId xmlns:a16="http://schemas.microsoft.com/office/drawing/2014/main" id="{2DB41734-1579-469F-9BF7-6403C70155C2}"/>
              </a:ext>
            </a:extLst>
          </p:cNvPr>
          <p:cNvSpPr/>
          <p:nvPr userDrawn="1"/>
        </p:nvSpPr>
        <p:spPr>
          <a:xfrm>
            <a:off x="10731501" y="0"/>
            <a:ext cx="1460499" cy="1463040"/>
          </a:xfrm>
          <a:prstGeom prst="rect">
            <a:avLst/>
          </a:prstGeom>
          <a:solidFill>
            <a:srgbClr val="43D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Picture Placeholder 16">
            <a:extLst>
              <a:ext uri="{FF2B5EF4-FFF2-40B4-BE49-F238E27FC236}">
                <a16:creationId xmlns:a16="http://schemas.microsoft.com/office/drawing/2014/main" id="{E1A403F3-08C6-4890-AF8E-87AAE3104B38}"/>
              </a:ext>
            </a:extLst>
          </p:cNvPr>
          <p:cNvSpPr>
            <a:spLocks noGrp="1"/>
          </p:cNvSpPr>
          <p:nvPr>
            <p:ph type="pic" sz="quarter" idx="15"/>
          </p:nvPr>
        </p:nvSpPr>
        <p:spPr>
          <a:xfrm>
            <a:off x="8120879" y="541338"/>
            <a:ext cx="3513138" cy="5332412"/>
          </a:xfrm>
          <a:prstGeom prst="rect">
            <a:avLst/>
          </a:prstGeom>
          <a:solidFill>
            <a:schemeClr val="bg1"/>
          </a:solidFill>
          <a:ln>
            <a:noFill/>
          </a:ln>
        </p:spPr>
        <p:txBody>
          <a:bodyPr>
            <a:normAutofit/>
          </a:bodyPr>
          <a:lstStyle>
            <a:lvl1pPr>
              <a:defRPr sz="1600"/>
            </a:lvl1pPr>
          </a:lstStyle>
          <a:p>
            <a:r>
              <a:rPr lang="en-US"/>
              <a:t>Click icon to add picture</a:t>
            </a:r>
            <a:endParaRPr lang="en-GB"/>
          </a:p>
        </p:txBody>
      </p:sp>
      <p:sp>
        <p:nvSpPr>
          <p:cNvPr id="14" name="Content Placeholder 2">
            <a:extLst>
              <a:ext uri="{FF2B5EF4-FFF2-40B4-BE49-F238E27FC236}">
                <a16:creationId xmlns:a16="http://schemas.microsoft.com/office/drawing/2014/main" id="{2E76DE98-4939-4DB1-9BD7-FCBF9ABDF995}"/>
              </a:ext>
            </a:extLst>
          </p:cNvPr>
          <p:cNvSpPr>
            <a:spLocks noGrp="1"/>
          </p:cNvSpPr>
          <p:nvPr>
            <p:ph idx="1"/>
          </p:nvPr>
        </p:nvSpPr>
        <p:spPr>
          <a:xfrm>
            <a:off x="429207" y="2397760"/>
            <a:ext cx="5369031" cy="3479165"/>
          </a:xfrm>
          <a:prstGeom prst="rect">
            <a:avLst/>
          </a:prstGeom>
        </p:spPr>
        <p:txBody>
          <a:bodyPr>
            <a:normAutofit/>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Placeholder 3">
            <a:extLst>
              <a:ext uri="{FF2B5EF4-FFF2-40B4-BE49-F238E27FC236}">
                <a16:creationId xmlns:a16="http://schemas.microsoft.com/office/drawing/2014/main" id="{765BDE9A-B26B-3146-AE95-B9501CE93709}"/>
              </a:ext>
            </a:extLst>
          </p:cNvPr>
          <p:cNvSpPr>
            <a:spLocks noGrp="1"/>
          </p:cNvSpPr>
          <p:nvPr>
            <p:ph type="title"/>
          </p:nvPr>
        </p:nvSpPr>
        <p:spPr>
          <a:xfrm>
            <a:off x="429207" y="365126"/>
            <a:ext cx="6835193" cy="74178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2844263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Photos right, Content left">
    <p:spTree>
      <p:nvGrpSpPr>
        <p:cNvPr id="1" name=""/>
        <p:cNvGrpSpPr/>
        <p:nvPr/>
      </p:nvGrpSpPr>
      <p:grpSpPr>
        <a:xfrm>
          <a:off x="0" y="0"/>
          <a:ext cx="0" cy="0"/>
          <a:chOff x="0" y="0"/>
          <a:chExt cx="0" cy="0"/>
        </a:xfrm>
      </p:grpSpPr>
      <p:sp>
        <p:nvSpPr>
          <p:cNvPr id="13" name="Text Placeholder 10">
            <a:extLst>
              <a:ext uri="{FF2B5EF4-FFF2-40B4-BE49-F238E27FC236}">
                <a16:creationId xmlns:a16="http://schemas.microsoft.com/office/drawing/2014/main" id="{C34ED9B4-C86A-4856-BBAD-F8C698519568}"/>
              </a:ext>
            </a:extLst>
          </p:cNvPr>
          <p:cNvSpPr>
            <a:spLocks noGrp="1"/>
          </p:cNvSpPr>
          <p:nvPr>
            <p:ph type="body" sz="quarter" idx="13" hasCustomPrompt="1"/>
          </p:nvPr>
        </p:nvSpPr>
        <p:spPr>
          <a:xfrm>
            <a:off x="410379" y="1724027"/>
            <a:ext cx="7211114" cy="365125"/>
          </a:xfrm>
          <a:prstGeom prst="rect">
            <a:avLst/>
          </a:prstGeom>
        </p:spPr>
        <p:txBody>
          <a:bodyPr lIns="108000">
            <a:normAutofit/>
          </a:bodyPr>
          <a:lstStyle>
            <a:lvl1pPr>
              <a:defRPr sz="1800" b="1">
                <a:solidFill>
                  <a:srgbClr val="43D596"/>
                </a:solidFill>
              </a:defRPr>
            </a:lvl1pPr>
          </a:lstStyle>
          <a:p>
            <a:pPr lvl="0"/>
            <a:r>
              <a:rPr lang="en-US" dirty="0"/>
              <a:t>Click to add subtitle</a:t>
            </a:r>
            <a:endParaRPr lang="en-GB" dirty="0"/>
          </a:p>
        </p:txBody>
      </p:sp>
      <p:sp>
        <p:nvSpPr>
          <p:cNvPr id="8" name="Rectangle 7">
            <a:extLst>
              <a:ext uri="{FF2B5EF4-FFF2-40B4-BE49-F238E27FC236}">
                <a16:creationId xmlns:a16="http://schemas.microsoft.com/office/drawing/2014/main" id="{CEE973C1-DFB4-4307-89AD-B8964EA55289}"/>
              </a:ext>
            </a:extLst>
          </p:cNvPr>
          <p:cNvSpPr/>
          <p:nvPr userDrawn="1"/>
        </p:nvSpPr>
        <p:spPr>
          <a:xfrm>
            <a:off x="10884090" y="1196431"/>
            <a:ext cx="1307910" cy="1310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Picture Placeholder 16">
            <a:extLst>
              <a:ext uri="{FF2B5EF4-FFF2-40B4-BE49-F238E27FC236}">
                <a16:creationId xmlns:a16="http://schemas.microsoft.com/office/drawing/2014/main" id="{AF67CED4-BAB7-445F-8C9E-69A9756B601B}"/>
              </a:ext>
            </a:extLst>
          </p:cNvPr>
          <p:cNvSpPr>
            <a:spLocks noGrp="1"/>
          </p:cNvSpPr>
          <p:nvPr>
            <p:ph type="pic" sz="quarter" idx="17"/>
          </p:nvPr>
        </p:nvSpPr>
        <p:spPr>
          <a:xfrm>
            <a:off x="8120879" y="3274376"/>
            <a:ext cx="3513138" cy="2599374"/>
          </a:xfrm>
          <a:prstGeom prst="rect">
            <a:avLst/>
          </a:prstGeom>
          <a:solidFill>
            <a:schemeClr val="bg1"/>
          </a:solidFill>
          <a:ln>
            <a:noFill/>
          </a:ln>
        </p:spPr>
        <p:txBody>
          <a:bodyPr>
            <a:normAutofit/>
          </a:bodyPr>
          <a:lstStyle>
            <a:lvl1pPr>
              <a:defRPr sz="1600"/>
            </a:lvl1pPr>
          </a:lstStyle>
          <a:p>
            <a:r>
              <a:rPr lang="en-US"/>
              <a:t>Click icon to add picture</a:t>
            </a:r>
            <a:endParaRPr lang="en-GB"/>
          </a:p>
        </p:txBody>
      </p:sp>
      <p:sp>
        <p:nvSpPr>
          <p:cNvPr id="21" name="Content Placeholder 2">
            <a:extLst>
              <a:ext uri="{FF2B5EF4-FFF2-40B4-BE49-F238E27FC236}">
                <a16:creationId xmlns:a16="http://schemas.microsoft.com/office/drawing/2014/main" id="{081494FB-3097-4547-B356-B3E419C14B23}"/>
              </a:ext>
            </a:extLst>
          </p:cNvPr>
          <p:cNvSpPr>
            <a:spLocks noGrp="1"/>
          </p:cNvSpPr>
          <p:nvPr>
            <p:ph idx="1"/>
          </p:nvPr>
        </p:nvSpPr>
        <p:spPr>
          <a:xfrm>
            <a:off x="429207" y="2397760"/>
            <a:ext cx="5369031" cy="3479165"/>
          </a:xfrm>
          <a:prstGeom prst="rect">
            <a:avLst/>
          </a:prstGeom>
        </p:spPr>
        <p:txBody>
          <a:bodyPr>
            <a:normAutofit/>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Rectangle 1">
            <a:extLst>
              <a:ext uri="{FF2B5EF4-FFF2-40B4-BE49-F238E27FC236}">
                <a16:creationId xmlns:a16="http://schemas.microsoft.com/office/drawing/2014/main" id="{0E20A131-0E05-5444-BBED-BED7B65775A8}"/>
              </a:ext>
            </a:extLst>
          </p:cNvPr>
          <p:cNvSpPr/>
          <p:nvPr userDrawn="1"/>
        </p:nvSpPr>
        <p:spPr>
          <a:xfrm>
            <a:off x="10731501" y="0"/>
            <a:ext cx="1460499" cy="1463040"/>
          </a:xfrm>
          <a:prstGeom prst="rect">
            <a:avLst/>
          </a:prstGeom>
          <a:solidFill>
            <a:srgbClr val="43D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itle Placeholder 3">
            <a:extLst>
              <a:ext uri="{FF2B5EF4-FFF2-40B4-BE49-F238E27FC236}">
                <a16:creationId xmlns:a16="http://schemas.microsoft.com/office/drawing/2014/main" id="{2593F368-FFD8-E643-A7FE-E869D721FF7D}"/>
              </a:ext>
            </a:extLst>
          </p:cNvPr>
          <p:cNvSpPr>
            <a:spLocks noGrp="1"/>
          </p:cNvSpPr>
          <p:nvPr>
            <p:ph type="title"/>
          </p:nvPr>
        </p:nvSpPr>
        <p:spPr>
          <a:xfrm>
            <a:off x="429207" y="365126"/>
            <a:ext cx="6835193" cy="74178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9" name="Picture Placeholder 16">
            <a:extLst>
              <a:ext uri="{FF2B5EF4-FFF2-40B4-BE49-F238E27FC236}">
                <a16:creationId xmlns:a16="http://schemas.microsoft.com/office/drawing/2014/main" id="{988DADF0-7F7D-49AE-A429-2064293168E2}"/>
              </a:ext>
            </a:extLst>
          </p:cNvPr>
          <p:cNvSpPr>
            <a:spLocks noGrp="1"/>
          </p:cNvSpPr>
          <p:nvPr>
            <p:ph type="pic" sz="quarter" idx="16"/>
          </p:nvPr>
        </p:nvSpPr>
        <p:spPr>
          <a:xfrm>
            <a:off x="8120879" y="541338"/>
            <a:ext cx="3513138" cy="2648902"/>
          </a:xfrm>
          <a:prstGeom prst="rect">
            <a:avLst/>
          </a:prstGeom>
          <a:solidFill>
            <a:schemeClr val="bg1"/>
          </a:solidFill>
          <a:ln>
            <a:noFill/>
          </a:ln>
        </p:spPr>
        <p:txBody>
          <a:bodyPr>
            <a:normAutofit/>
          </a:bodyPr>
          <a:lstStyle>
            <a:lvl1pPr>
              <a:defRPr sz="1600"/>
            </a:lvl1pPr>
          </a:lstStyle>
          <a:p>
            <a:r>
              <a:rPr lang="en-US" dirty="0"/>
              <a:t>Click icon to add picture</a:t>
            </a:r>
            <a:endParaRPr lang="en-GB" dirty="0"/>
          </a:p>
        </p:txBody>
      </p:sp>
    </p:spTree>
    <p:extLst>
      <p:ext uri="{BB962C8B-B14F-4D97-AF65-F5344CB8AC3E}">
        <p14:creationId xmlns:p14="http://schemas.microsoft.com/office/powerpoint/2010/main" val="438173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 Photos right, Content left">
    <p:spTree>
      <p:nvGrpSpPr>
        <p:cNvPr id="1" name=""/>
        <p:cNvGrpSpPr/>
        <p:nvPr/>
      </p:nvGrpSpPr>
      <p:grpSpPr>
        <a:xfrm>
          <a:off x="0" y="0"/>
          <a:ext cx="0" cy="0"/>
          <a:chOff x="0" y="0"/>
          <a:chExt cx="0" cy="0"/>
        </a:xfrm>
      </p:grpSpPr>
      <p:sp>
        <p:nvSpPr>
          <p:cNvPr id="25" name="Picture Placeholder 16">
            <a:extLst>
              <a:ext uri="{FF2B5EF4-FFF2-40B4-BE49-F238E27FC236}">
                <a16:creationId xmlns:a16="http://schemas.microsoft.com/office/drawing/2014/main" id="{2706B762-531C-4507-AAB8-0F32ED8B061E}"/>
              </a:ext>
            </a:extLst>
          </p:cNvPr>
          <p:cNvSpPr>
            <a:spLocks noGrp="1"/>
          </p:cNvSpPr>
          <p:nvPr>
            <p:ph type="pic" sz="quarter" idx="20"/>
          </p:nvPr>
        </p:nvSpPr>
        <p:spPr>
          <a:xfrm>
            <a:off x="6218723" y="5183739"/>
            <a:ext cx="2591690" cy="1107913"/>
          </a:xfrm>
          <a:prstGeom prst="rect">
            <a:avLst/>
          </a:prstGeom>
        </p:spPr>
        <p:txBody>
          <a:bodyPr>
            <a:normAutofit/>
          </a:bodyPr>
          <a:lstStyle>
            <a:lvl1pPr>
              <a:defRPr sz="1800"/>
            </a:lvl1pPr>
          </a:lstStyle>
          <a:p>
            <a:r>
              <a:rPr lang="en-US"/>
              <a:t>Click icon to add picture</a:t>
            </a:r>
            <a:endParaRPr lang="en-GB"/>
          </a:p>
        </p:txBody>
      </p:sp>
      <p:sp>
        <p:nvSpPr>
          <p:cNvPr id="26" name="Picture Placeholder 16">
            <a:extLst>
              <a:ext uri="{FF2B5EF4-FFF2-40B4-BE49-F238E27FC236}">
                <a16:creationId xmlns:a16="http://schemas.microsoft.com/office/drawing/2014/main" id="{793FFFD4-1A96-4D59-94FB-1AF0CF622F51}"/>
              </a:ext>
            </a:extLst>
          </p:cNvPr>
          <p:cNvSpPr>
            <a:spLocks noGrp="1"/>
          </p:cNvSpPr>
          <p:nvPr>
            <p:ph type="pic" sz="quarter" idx="21"/>
          </p:nvPr>
        </p:nvSpPr>
        <p:spPr>
          <a:xfrm>
            <a:off x="6220532" y="3787362"/>
            <a:ext cx="2591690" cy="1107913"/>
          </a:xfrm>
          <a:prstGeom prst="rect">
            <a:avLst/>
          </a:prstGeom>
        </p:spPr>
        <p:txBody>
          <a:bodyPr>
            <a:normAutofit/>
          </a:bodyPr>
          <a:lstStyle>
            <a:lvl1pPr>
              <a:defRPr sz="1800"/>
            </a:lvl1pPr>
          </a:lstStyle>
          <a:p>
            <a:r>
              <a:rPr lang="en-US"/>
              <a:t>Click icon to add picture</a:t>
            </a:r>
            <a:endParaRPr lang="en-GB"/>
          </a:p>
        </p:txBody>
      </p:sp>
      <p:sp>
        <p:nvSpPr>
          <p:cNvPr id="27" name="Picture Placeholder 16">
            <a:extLst>
              <a:ext uri="{FF2B5EF4-FFF2-40B4-BE49-F238E27FC236}">
                <a16:creationId xmlns:a16="http://schemas.microsoft.com/office/drawing/2014/main" id="{6F93F16B-0FBD-441E-AC11-20CF43A9D06A}"/>
              </a:ext>
            </a:extLst>
          </p:cNvPr>
          <p:cNvSpPr>
            <a:spLocks noGrp="1"/>
          </p:cNvSpPr>
          <p:nvPr>
            <p:ph type="pic" sz="quarter" idx="22"/>
          </p:nvPr>
        </p:nvSpPr>
        <p:spPr>
          <a:xfrm>
            <a:off x="6218723" y="2390986"/>
            <a:ext cx="2591690" cy="1107913"/>
          </a:xfrm>
          <a:prstGeom prst="rect">
            <a:avLst/>
          </a:prstGeom>
        </p:spPr>
        <p:txBody>
          <a:bodyPr>
            <a:normAutofit/>
          </a:bodyPr>
          <a:lstStyle>
            <a:lvl1pPr>
              <a:defRPr sz="1800"/>
            </a:lvl1pPr>
          </a:lstStyle>
          <a:p>
            <a:r>
              <a:rPr lang="en-US"/>
              <a:t>Click icon to add picture</a:t>
            </a:r>
            <a:endParaRPr lang="en-GB"/>
          </a:p>
        </p:txBody>
      </p:sp>
      <p:sp>
        <p:nvSpPr>
          <p:cNvPr id="28" name="Picture Placeholder 16">
            <a:extLst>
              <a:ext uri="{FF2B5EF4-FFF2-40B4-BE49-F238E27FC236}">
                <a16:creationId xmlns:a16="http://schemas.microsoft.com/office/drawing/2014/main" id="{3AC7BE1A-D58A-4DC6-B5FB-90FA1E645E4C}"/>
              </a:ext>
            </a:extLst>
          </p:cNvPr>
          <p:cNvSpPr>
            <a:spLocks noGrp="1"/>
          </p:cNvSpPr>
          <p:nvPr>
            <p:ph type="pic" sz="quarter" idx="23"/>
          </p:nvPr>
        </p:nvSpPr>
        <p:spPr>
          <a:xfrm>
            <a:off x="9053362" y="5183739"/>
            <a:ext cx="2591690" cy="1107913"/>
          </a:xfrm>
          <a:prstGeom prst="rect">
            <a:avLst/>
          </a:prstGeom>
        </p:spPr>
        <p:txBody>
          <a:bodyPr>
            <a:normAutofit/>
          </a:bodyPr>
          <a:lstStyle>
            <a:lvl1pPr>
              <a:defRPr sz="1800"/>
            </a:lvl1pPr>
          </a:lstStyle>
          <a:p>
            <a:r>
              <a:rPr lang="en-US"/>
              <a:t>Click icon to add picture</a:t>
            </a:r>
            <a:endParaRPr lang="en-GB" dirty="0"/>
          </a:p>
        </p:txBody>
      </p:sp>
      <p:sp>
        <p:nvSpPr>
          <p:cNvPr id="29" name="Picture Placeholder 16">
            <a:extLst>
              <a:ext uri="{FF2B5EF4-FFF2-40B4-BE49-F238E27FC236}">
                <a16:creationId xmlns:a16="http://schemas.microsoft.com/office/drawing/2014/main" id="{7C927181-5736-4F26-B1F7-37820DA46FCA}"/>
              </a:ext>
            </a:extLst>
          </p:cNvPr>
          <p:cNvSpPr>
            <a:spLocks noGrp="1"/>
          </p:cNvSpPr>
          <p:nvPr>
            <p:ph type="pic" sz="quarter" idx="24"/>
          </p:nvPr>
        </p:nvSpPr>
        <p:spPr>
          <a:xfrm>
            <a:off x="9055171" y="3787362"/>
            <a:ext cx="2591690" cy="1107913"/>
          </a:xfrm>
          <a:prstGeom prst="rect">
            <a:avLst/>
          </a:prstGeom>
        </p:spPr>
        <p:txBody>
          <a:bodyPr>
            <a:normAutofit/>
          </a:bodyPr>
          <a:lstStyle>
            <a:lvl1pPr>
              <a:defRPr sz="1800"/>
            </a:lvl1pPr>
          </a:lstStyle>
          <a:p>
            <a:r>
              <a:rPr lang="en-US"/>
              <a:t>Click icon to add picture</a:t>
            </a:r>
            <a:endParaRPr lang="en-GB"/>
          </a:p>
        </p:txBody>
      </p:sp>
      <p:sp>
        <p:nvSpPr>
          <p:cNvPr id="30" name="Picture Placeholder 16">
            <a:extLst>
              <a:ext uri="{FF2B5EF4-FFF2-40B4-BE49-F238E27FC236}">
                <a16:creationId xmlns:a16="http://schemas.microsoft.com/office/drawing/2014/main" id="{D7E7E5C4-A563-419F-8070-1FACBDC41C61}"/>
              </a:ext>
            </a:extLst>
          </p:cNvPr>
          <p:cNvSpPr>
            <a:spLocks noGrp="1"/>
          </p:cNvSpPr>
          <p:nvPr>
            <p:ph type="pic" sz="quarter" idx="25"/>
          </p:nvPr>
        </p:nvSpPr>
        <p:spPr>
          <a:xfrm>
            <a:off x="9053362" y="2390986"/>
            <a:ext cx="2591690" cy="1107913"/>
          </a:xfrm>
          <a:prstGeom prst="rect">
            <a:avLst/>
          </a:prstGeom>
        </p:spPr>
        <p:txBody>
          <a:bodyPr>
            <a:normAutofit/>
          </a:bodyPr>
          <a:lstStyle>
            <a:lvl1pPr>
              <a:defRPr sz="1800"/>
            </a:lvl1pPr>
          </a:lstStyle>
          <a:p>
            <a:r>
              <a:rPr lang="en-US"/>
              <a:t>Click icon to add picture</a:t>
            </a:r>
            <a:endParaRPr lang="en-GB"/>
          </a:p>
        </p:txBody>
      </p:sp>
      <p:sp>
        <p:nvSpPr>
          <p:cNvPr id="14" name="Text Placeholder 10">
            <a:extLst>
              <a:ext uri="{FF2B5EF4-FFF2-40B4-BE49-F238E27FC236}">
                <a16:creationId xmlns:a16="http://schemas.microsoft.com/office/drawing/2014/main" id="{97FC1108-A571-44D0-8139-6694E0AF6698}"/>
              </a:ext>
            </a:extLst>
          </p:cNvPr>
          <p:cNvSpPr>
            <a:spLocks noGrp="1"/>
          </p:cNvSpPr>
          <p:nvPr>
            <p:ph type="body" sz="quarter" idx="13" hasCustomPrompt="1"/>
          </p:nvPr>
        </p:nvSpPr>
        <p:spPr>
          <a:xfrm>
            <a:off x="410378" y="1724027"/>
            <a:ext cx="11210400" cy="365125"/>
          </a:xfrm>
          <a:prstGeom prst="rect">
            <a:avLst/>
          </a:prstGeom>
        </p:spPr>
        <p:txBody>
          <a:bodyPr lIns="108000">
            <a:normAutofit/>
          </a:bodyPr>
          <a:lstStyle>
            <a:lvl1pPr>
              <a:defRPr sz="1800" b="1">
                <a:solidFill>
                  <a:schemeClr val="bg1"/>
                </a:solidFill>
              </a:defRPr>
            </a:lvl1pPr>
          </a:lstStyle>
          <a:p>
            <a:pPr lvl="0"/>
            <a:r>
              <a:rPr lang="en-US" dirty="0"/>
              <a:t>Click to add subtitle</a:t>
            </a:r>
            <a:endParaRPr lang="en-GB" dirty="0"/>
          </a:p>
        </p:txBody>
      </p:sp>
      <p:sp>
        <p:nvSpPr>
          <p:cNvPr id="16" name="Content Placeholder 2">
            <a:extLst>
              <a:ext uri="{FF2B5EF4-FFF2-40B4-BE49-F238E27FC236}">
                <a16:creationId xmlns:a16="http://schemas.microsoft.com/office/drawing/2014/main" id="{30F6967C-FA8F-44C1-844C-7A670677C301}"/>
              </a:ext>
            </a:extLst>
          </p:cNvPr>
          <p:cNvSpPr>
            <a:spLocks noGrp="1"/>
          </p:cNvSpPr>
          <p:nvPr>
            <p:ph idx="1"/>
          </p:nvPr>
        </p:nvSpPr>
        <p:spPr>
          <a:xfrm>
            <a:off x="429207" y="2397760"/>
            <a:ext cx="5369031" cy="3479165"/>
          </a:xfrm>
          <a:prstGeom prst="rect">
            <a:avLst/>
          </a:prstGeom>
        </p:spPr>
        <p:txBody>
          <a:bodyPr>
            <a:normAutofit/>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Placeholder 3">
            <a:extLst>
              <a:ext uri="{FF2B5EF4-FFF2-40B4-BE49-F238E27FC236}">
                <a16:creationId xmlns:a16="http://schemas.microsoft.com/office/drawing/2014/main" id="{62B3285A-0B93-B54B-B0EB-AB28907F7026}"/>
              </a:ext>
            </a:extLst>
          </p:cNvPr>
          <p:cNvSpPr>
            <a:spLocks noGrp="1"/>
          </p:cNvSpPr>
          <p:nvPr>
            <p:ph type="title"/>
          </p:nvPr>
        </p:nvSpPr>
        <p:spPr>
          <a:xfrm>
            <a:off x="429207" y="365126"/>
            <a:ext cx="11217654" cy="74178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5261712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1.png"/><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png"/><Relationship Id="rId5" Type="http://schemas.openxmlformats.org/officeDocument/2006/relationships/slideLayout" Target="../slideLayouts/slideLayout32.xml"/><Relationship Id="rId10" Type="http://schemas.openxmlformats.org/officeDocument/2006/relationships/theme" Target="../theme/theme5.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9.xml"/><Relationship Id="rId7"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image" Target="../media/image3.png"/><Relationship Id="rId5" Type="http://schemas.openxmlformats.org/officeDocument/2006/relationships/theme" Target="../theme/theme6.xml"/><Relationship Id="rId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DAB6802-E9D9-41C2-B697-2D59424874AF}"/>
              </a:ext>
            </a:extLst>
          </p:cNvPr>
          <p:cNvSpPr/>
          <p:nvPr/>
        </p:nvSpPr>
        <p:spPr>
          <a:xfrm>
            <a:off x="0" y="4496"/>
            <a:ext cx="12192001" cy="1463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2">
            <a:extLst>
              <a:ext uri="{FF2B5EF4-FFF2-40B4-BE49-F238E27FC236}">
                <a16:creationId xmlns:a16="http://schemas.microsoft.com/office/drawing/2014/main" id="{1143B793-6931-46C5-A7FE-CD584A27A282}"/>
              </a:ext>
            </a:extLst>
          </p:cNvPr>
          <p:cNvSpPr>
            <a:spLocks noGrp="1"/>
          </p:cNvSpPr>
          <p:nvPr>
            <p:ph type="body" idx="1"/>
          </p:nvPr>
        </p:nvSpPr>
        <p:spPr>
          <a:xfrm>
            <a:off x="429207" y="1828166"/>
            <a:ext cx="11210197" cy="404876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4" name="Title Placeholder 3">
            <a:extLst>
              <a:ext uri="{FF2B5EF4-FFF2-40B4-BE49-F238E27FC236}">
                <a16:creationId xmlns:a16="http://schemas.microsoft.com/office/drawing/2014/main" id="{F9C412F1-456F-41FA-B267-DF1CC75DF2A0}"/>
              </a:ext>
            </a:extLst>
          </p:cNvPr>
          <p:cNvSpPr>
            <a:spLocks noGrp="1"/>
          </p:cNvSpPr>
          <p:nvPr>
            <p:ph type="title"/>
          </p:nvPr>
        </p:nvSpPr>
        <p:spPr>
          <a:xfrm>
            <a:off x="429207" y="365126"/>
            <a:ext cx="10924593" cy="741780"/>
          </a:xfrm>
          <a:prstGeom prst="rect">
            <a:avLst/>
          </a:prstGeom>
        </p:spPr>
        <p:txBody>
          <a:bodyPr vert="horz" lIns="91440" tIns="45720" rIns="91440" bIns="45720" rtlCol="0" anchor="ctr">
            <a:normAutofit/>
          </a:bodyPr>
          <a:lstStyle/>
          <a:p>
            <a:r>
              <a:rPr lang="it-IT"/>
              <a:t>Fare clic per modificare lo stile del titolo dello schema</a:t>
            </a:r>
            <a:endParaRPr lang="en-GB" dirty="0"/>
          </a:p>
        </p:txBody>
      </p:sp>
    </p:spTree>
    <p:extLst>
      <p:ext uri="{BB962C8B-B14F-4D97-AF65-F5344CB8AC3E}">
        <p14:creationId xmlns:p14="http://schemas.microsoft.com/office/powerpoint/2010/main" val="34222328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82" r:id="rId3"/>
  </p:sldLayoutIdLst>
  <p:hf hdr="0" ft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85750" indent="-285750" algn="l" defTabSz="914400" rtl="0" eaLnBrk="1" latinLnBrk="0" hangingPunct="1">
        <a:lnSpc>
          <a:spcPct val="90000"/>
        </a:lnSpc>
        <a:spcBef>
          <a:spcPts val="1000"/>
        </a:spcBef>
        <a:buFontTx/>
        <a:buBlip>
          <a:blip r:embed="rId5"/>
        </a:buBlip>
        <a:defRPr sz="1800" kern="1200">
          <a:solidFill>
            <a:schemeClr val="accent1"/>
          </a:solidFill>
          <a:latin typeface="+mn-lt"/>
          <a:ea typeface="+mn-ea"/>
          <a:cs typeface="+mn-cs"/>
        </a:defRPr>
      </a:lvl1pPr>
      <a:lvl2pPr marL="742950" indent="-285750" algn="l" defTabSz="914400" rtl="0" eaLnBrk="1" latinLnBrk="0" hangingPunct="1">
        <a:lnSpc>
          <a:spcPct val="90000"/>
        </a:lnSpc>
        <a:spcBef>
          <a:spcPts val="500"/>
        </a:spcBef>
        <a:buFontTx/>
        <a:buBlip>
          <a:blip r:embed="rId5"/>
        </a:buBlip>
        <a:defRPr sz="1600" kern="1200">
          <a:solidFill>
            <a:schemeClr val="accent1"/>
          </a:solidFill>
          <a:latin typeface="+mn-lt"/>
          <a:ea typeface="+mn-ea"/>
          <a:cs typeface="+mn-cs"/>
        </a:defRPr>
      </a:lvl2pPr>
      <a:lvl3pPr marL="1200150" indent="-285750" algn="l" defTabSz="914400" rtl="0" eaLnBrk="1" latinLnBrk="0" hangingPunct="1">
        <a:lnSpc>
          <a:spcPct val="90000"/>
        </a:lnSpc>
        <a:spcBef>
          <a:spcPts val="500"/>
        </a:spcBef>
        <a:buFontTx/>
        <a:buBlip>
          <a:blip r:embed="rId5"/>
        </a:buBlip>
        <a:defRPr sz="1400" kern="1200">
          <a:solidFill>
            <a:schemeClr val="accent1"/>
          </a:solidFill>
          <a:latin typeface="+mn-lt"/>
          <a:ea typeface="+mn-ea"/>
          <a:cs typeface="+mn-cs"/>
        </a:defRPr>
      </a:lvl3pPr>
      <a:lvl4pPr marL="1543050" indent="-171450" algn="l" defTabSz="914400" rtl="0" eaLnBrk="1" latinLnBrk="0" hangingPunct="1">
        <a:lnSpc>
          <a:spcPct val="90000"/>
        </a:lnSpc>
        <a:spcBef>
          <a:spcPts val="500"/>
        </a:spcBef>
        <a:buFontTx/>
        <a:buBlip>
          <a:blip r:embed="rId5"/>
        </a:buBlip>
        <a:defRPr sz="1200" kern="1200">
          <a:solidFill>
            <a:schemeClr val="accent1"/>
          </a:solidFill>
          <a:latin typeface="+mn-lt"/>
          <a:ea typeface="+mn-ea"/>
          <a:cs typeface="+mn-cs"/>
        </a:defRPr>
      </a:lvl4pPr>
      <a:lvl5pPr marL="2000250" indent="-171450" algn="l" defTabSz="914400" rtl="0" eaLnBrk="1" latinLnBrk="0" hangingPunct="1">
        <a:lnSpc>
          <a:spcPct val="90000"/>
        </a:lnSpc>
        <a:spcBef>
          <a:spcPts val="500"/>
        </a:spcBef>
        <a:buFontTx/>
        <a:buBlip>
          <a:blip r:embed="rId5"/>
        </a:buBlip>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3702" userDrawn="1">
          <p15:clr>
            <a:srgbClr val="F26B43"/>
          </p15:clr>
        </p15:guide>
        <p15:guide id="6" pos="257" userDrawn="1">
          <p15:clr>
            <a:srgbClr val="F26B43"/>
          </p15:clr>
        </p15:guide>
        <p15:guide id="7" pos="7333" userDrawn="1">
          <p15:clr>
            <a:srgbClr val="F26B43"/>
          </p15:clr>
        </p15:guide>
        <p15:guide id="8" pos="34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E3965297-90EA-4A24-8367-FEF3F1654CD0}"/>
              </a:ext>
            </a:extLst>
          </p:cNvPr>
          <p:cNvSpPr>
            <a:spLocks noGrp="1"/>
          </p:cNvSpPr>
          <p:nvPr>
            <p:ph type="body" idx="1"/>
          </p:nvPr>
        </p:nvSpPr>
        <p:spPr>
          <a:xfrm>
            <a:off x="429207" y="1828166"/>
            <a:ext cx="11210197" cy="40487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3" name="Picture 2">
            <a:extLst>
              <a:ext uri="{FF2B5EF4-FFF2-40B4-BE49-F238E27FC236}">
                <a16:creationId xmlns:a16="http://schemas.microsoft.com/office/drawing/2014/main" id="{2C16F802-58A7-4A9E-A56F-0FCB655A78DA}"/>
              </a:ext>
            </a:extLst>
          </p:cNvPr>
          <p:cNvPicPr>
            <a:picLocks noChangeAspect="1"/>
          </p:cNvPicPr>
          <p:nvPr userDrawn="1"/>
        </p:nvPicPr>
        <p:blipFill>
          <a:blip r:embed="rId12" cstate="print">
            <a:extLst>
              <a:ext uri="{28A0092B-C50C-407E-A947-70E740481C1C}">
                <a14:useLocalDpi xmlns:a14="http://schemas.microsoft.com/office/drawing/2010/main"/>
              </a:ext>
            </a:extLst>
          </a:blip>
          <a:srcRect/>
          <a:stretch/>
        </p:blipFill>
        <p:spPr>
          <a:xfrm>
            <a:off x="558104" y="6151819"/>
            <a:ext cx="1435281" cy="434965"/>
          </a:xfrm>
          <a:prstGeom prst="rect">
            <a:avLst/>
          </a:prstGeom>
        </p:spPr>
      </p:pic>
      <p:sp>
        <p:nvSpPr>
          <p:cNvPr id="8" name="Rectangle 12">
            <a:extLst>
              <a:ext uri="{FF2B5EF4-FFF2-40B4-BE49-F238E27FC236}">
                <a16:creationId xmlns:a16="http://schemas.microsoft.com/office/drawing/2014/main" id="{E7FDE181-A955-CB40-864B-8087C96B260F}"/>
              </a:ext>
            </a:extLst>
          </p:cNvPr>
          <p:cNvSpPr/>
          <p:nvPr userDrawn="1"/>
        </p:nvSpPr>
        <p:spPr>
          <a:xfrm>
            <a:off x="0" y="4496"/>
            <a:ext cx="12192001" cy="1463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Placeholder 3">
            <a:extLst>
              <a:ext uri="{FF2B5EF4-FFF2-40B4-BE49-F238E27FC236}">
                <a16:creationId xmlns:a16="http://schemas.microsoft.com/office/drawing/2014/main" id="{A87F0CF9-F0F5-BB4E-9F7F-68A8EB235421}"/>
              </a:ext>
            </a:extLst>
          </p:cNvPr>
          <p:cNvSpPr>
            <a:spLocks noGrp="1"/>
          </p:cNvSpPr>
          <p:nvPr>
            <p:ph type="title"/>
          </p:nvPr>
        </p:nvSpPr>
        <p:spPr>
          <a:xfrm>
            <a:off x="429207" y="365126"/>
            <a:ext cx="10924593" cy="74178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588069734"/>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3" r:id="rId7"/>
    <p:sldLayoutId id="2147483785" r:id="rId8"/>
    <p:sldLayoutId id="2147483786" r:id="rId9"/>
    <p:sldLayoutId id="2147483787" r:id="rId10"/>
  </p:sldLayoutIdLst>
  <p:hf hdr="0" ft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85750" indent="-285750" algn="l" defTabSz="914400" rtl="0" eaLnBrk="1" latinLnBrk="0" hangingPunct="1">
        <a:lnSpc>
          <a:spcPct val="90000"/>
        </a:lnSpc>
        <a:spcBef>
          <a:spcPts val="1000"/>
        </a:spcBef>
        <a:buFontTx/>
        <a:buBlip>
          <a:blip r:embed="rId13"/>
        </a:buBlip>
        <a:defRPr sz="1800" kern="1200">
          <a:solidFill>
            <a:schemeClr val="accent1"/>
          </a:solidFill>
          <a:latin typeface="+mn-lt"/>
          <a:ea typeface="+mn-ea"/>
          <a:cs typeface="+mn-cs"/>
        </a:defRPr>
      </a:lvl1pPr>
      <a:lvl2pPr marL="742950" indent="-285750" algn="l" defTabSz="914400" rtl="0" eaLnBrk="1" latinLnBrk="0" hangingPunct="1">
        <a:lnSpc>
          <a:spcPct val="90000"/>
        </a:lnSpc>
        <a:spcBef>
          <a:spcPts val="500"/>
        </a:spcBef>
        <a:buFontTx/>
        <a:buBlip>
          <a:blip r:embed="rId13"/>
        </a:buBlip>
        <a:defRPr sz="1600" kern="1200">
          <a:solidFill>
            <a:schemeClr val="accent1"/>
          </a:solidFill>
          <a:latin typeface="+mn-lt"/>
          <a:ea typeface="+mn-ea"/>
          <a:cs typeface="+mn-cs"/>
        </a:defRPr>
      </a:lvl2pPr>
      <a:lvl3pPr marL="1200150" indent="-285750" algn="l" defTabSz="914400" rtl="0" eaLnBrk="1" latinLnBrk="0" hangingPunct="1">
        <a:lnSpc>
          <a:spcPct val="90000"/>
        </a:lnSpc>
        <a:spcBef>
          <a:spcPts val="500"/>
        </a:spcBef>
        <a:buFontTx/>
        <a:buBlip>
          <a:blip r:embed="rId13"/>
        </a:buBlip>
        <a:defRPr sz="1400" kern="1200">
          <a:solidFill>
            <a:schemeClr val="accent1"/>
          </a:solidFill>
          <a:latin typeface="+mn-lt"/>
          <a:ea typeface="+mn-ea"/>
          <a:cs typeface="+mn-cs"/>
        </a:defRPr>
      </a:lvl3pPr>
      <a:lvl4pPr marL="1543050" indent="-171450" algn="l" defTabSz="914400" rtl="0" eaLnBrk="1" latinLnBrk="0" hangingPunct="1">
        <a:lnSpc>
          <a:spcPct val="90000"/>
        </a:lnSpc>
        <a:spcBef>
          <a:spcPts val="500"/>
        </a:spcBef>
        <a:buFontTx/>
        <a:buBlip>
          <a:blip r:embed="rId13"/>
        </a:buBlip>
        <a:defRPr sz="1200" kern="1200">
          <a:solidFill>
            <a:schemeClr val="accent1"/>
          </a:solidFill>
          <a:latin typeface="+mn-lt"/>
          <a:ea typeface="+mn-ea"/>
          <a:cs typeface="+mn-cs"/>
        </a:defRPr>
      </a:lvl4pPr>
      <a:lvl5pPr marL="2000250" indent="-171450" algn="l" defTabSz="914400" rtl="0" eaLnBrk="1" latinLnBrk="0" hangingPunct="1">
        <a:lnSpc>
          <a:spcPct val="90000"/>
        </a:lnSpc>
        <a:spcBef>
          <a:spcPts val="500"/>
        </a:spcBef>
        <a:buFontTx/>
        <a:buBlip>
          <a:blip r:embed="rId13"/>
        </a:buBlip>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02">
          <p15:clr>
            <a:srgbClr val="F26B43"/>
          </p15:clr>
        </p15:guide>
        <p15:guide id="2" pos="257">
          <p15:clr>
            <a:srgbClr val="F26B43"/>
          </p15:clr>
        </p15:guide>
        <p15:guide id="3" pos="7333">
          <p15:clr>
            <a:srgbClr val="F26B43"/>
          </p15:clr>
        </p15:guide>
        <p15:guide id="4" pos="34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7D57089-45D8-48CC-8DCD-A66E5CD373AC}"/>
              </a:ext>
            </a:extLst>
          </p:cNvPr>
          <p:cNvSpPr>
            <a:spLocks noGrp="1"/>
          </p:cNvSpPr>
          <p:nvPr>
            <p:ph type="ftr" sz="quarter" idx="3"/>
          </p:nvPr>
        </p:nvSpPr>
        <p:spPr>
          <a:xfrm>
            <a:off x="8194615" y="6356350"/>
            <a:ext cx="2322697"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B375604A-62A5-433A-A8EF-63D3B73693B7}"/>
              </a:ext>
            </a:extLst>
          </p:cNvPr>
          <p:cNvSpPr>
            <a:spLocks noGrp="1"/>
          </p:cNvSpPr>
          <p:nvPr>
            <p:ph type="sldNum" sz="quarter" idx="4"/>
          </p:nvPr>
        </p:nvSpPr>
        <p:spPr>
          <a:xfrm>
            <a:off x="10683536" y="6356350"/>
            <a:ext cx="955868"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3FC4C63-08FD-4EBB-BA80-38EB37BE194F}" type="slidenum">
              <a:rPr lang="en-GB" smtClean="0"/>
              <a:pPr/>
              <a:t>‹#›</a:t>
            </a:fld>
            <a:endParaRPr lang="en-GB"/>
          </a:p>
        </p:txBody>
      </p:sp>
      <p:pic>
        <p:nvPicPr>
          <p:cNvPr id="4" name="Picture 3">
            <a:extLst>
              <a:ext uri="{FF2B5EF4-FFF2-40B4-BE49-F238E27FC236}">
                <a16:creationId xmlns:a16="http://schemas.microsoft.com/office/drawing/2014/main" id="{5D17BB5C-9A61-432A-BB77-1A147E5E24C2}"/>
              </a:ext>
            </a:extLst>
          </p:cNvPr>
          <p:cNvPicPr>
            <a:picLocks noChangeAspect="1"/>
          </p:cNvPicPr>
          <p:nvPr userDrawn="1"/>
        </p:nvPicPr>
        <p:blipFill>
          <a:blip r:embed="rId14" cstate="print">
            <a:extLst>
              <a:ext uri="{28A0092B-C50C-407E-A947-70E740481C1C}">
                <a14:useLocalDpi xmlns:a14="http://schemas.microsoft.com/office/drawing/2010/main"/>
              </a:ext>
            </a:extLst>
          </a:blip>
          <a:srcRect/>
          <a:stretch/>
        </p:blipFill>
        <p:spPr>
          <a:xfrm>
            <a:off x="558104" y="6151819"/>
            <a:ext cx="1435281" cy="434965"/>
          </a:xfrm>
          <a:prstGeom prst="rect">
            <a:avLst/>
          </a:prstGeom>
        </p:spPr>
      </p:pic>
      <p:sp>
        <p:nvSpPr>
          <p:cNvPr id="8" name="Rectangle 12">
            <a:extLst>
              <a:ext uri="{FF2B5EF4-FFF2-40B4-BE49-F238E27FC236}">
                <a16:creationId xmlns:a16="http://schemas.microsoft.com/office/drawing/2014/main" id="{18BFC601-3B92-C84C-BC31-E6A7519BC7CC}"/>
              </a:ext>
            </a:extLst>
          </p:cNvPr>
          <p:cNvSpPr/>
          <p:nvPr userDrawn="1"/>
        </p:nvSpPr>
        <p:spPr>
          <a:xfrm>
            <a:off x="0" y="4496"/>
            <a:ext cx="12192001" cy="1463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Placeholder 3">
            <a:extLst>
              <a:ext uri="{FF2B5EF4-FFF2-40B4-BE49-F238E27FC236}">
                <a16:creationId xmlns:a16="http://schemas.microsoft.com/office/drawing/2014/main" id="{718ADDC5-C073-2A46-8D04-DE6465750D18}"/>
              </a:ext>
            </a:extLst>
          </p:cNvPr>
          <p:cNvSpPr>
            <a:spLocks noGrp="1"/>
          </p:cNvSpPr>
          <p:nvPr>
            <p:ph type="title"/>
          </p:nvPr>
        </p:nvSpPr>
        <p:spPr>
          <a:xfrm>
            <a:off x="429207" y="365126"/>
            <a:ext cx="10924593" cy="74178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4" name="Text Placeholder 2">
            <a:extLst>
              <a:ext uri="{FF2B5EF4-FFF2-40B4-BE49-F238E27FC236}">
                <a16:creationId xmlns:a16="http://schemas.microsoft.com/office/drawing/2014/main" id="{ABD8CF76-CFBA-7F4A-8DC4-B88A2406CF46}"/>
              </a:ext>
            </a:extLst>
          </p:cNvPr>
          <p:cNvSpPr>
            <a:spLocks noGrp="1"/>
          </p:cNvSpPr>
          <p:nvPr>
            <p:ph type="body" idx="1"/>
          </p:nvPr>
        </p:nvSpPr>
        <p:spPr>
          <a:xfrm>
            <a:off x="581607" y="1980566"/>
            <a:ext cx="11210197" cy="40487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00674805"/>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80" r:id="rId9"/>
    <p:sldLayoutId id="2147483751" r:id="rId10"/>
    <p:sldLayoutId id="2147483752" r:id="rId11"/>
    <p:sldLayoutId id="2147483784" r:id="rId12"/>
  </p:sldLayoutIdLst>
  <p:hf hdr="0" ft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85750" indent="-285750" algn="l" defTabSz="914400" rtl="0" eaLnBrk="1" latinLnBrk="0" hangingPunct="1">
        <a:lnSpc>
          <a:spcPct val="90000"/>
        </a:lnSpc>
        <a:spcBef>
          <a:spcPts val="1000"/>
        </a:spcBef>
        <a:buFontTx/>
        <a:buBlip>
          <a:blip r:embed="rId15"/>
        </a:buBlip>
        <a:defRPr sz="1800" kern="1200">
          <a:solidFill>
            <a:schemeClr val="accent1"/>
          </a:solidFill>
          <a:latin typeface="+mn-lt"/>
          <a:ea typeface="+mn-ea"/>
          <a:cs typeface="+mn-cs"/>
        </a:defRPr>
      </a:lvl1pPr>
      <a:lvl2pPr marL="742950" indent="-285750" algn="l" defTabSz="914400" rtl="0" eaLnBrk="1" latinLnBrk="0" hangingPunct="1">
        <a:lnSpc>
          <a:spcPct val="90000"/>
        </a:lnSpc>
        <a:spcBef>
          <a:spcPts val="500"/>
        </a:spcBef>
        <a:buFontTx/>
        <a:buBlip>
          <a:blip r:embed="rId15"/>
        </a:buBlip>
        <a:defRPr sz="1600" kern="1200">
          <a:solidFill>
            <a:schemeClr val="accent1"/>
          </a:solidFill>
          <a:latin typeface="+mn-lt"/>
          <a:ea typeface="+mn-ea"/>
          <a:cs typeface="+mn-cs"/>
        </a:defRPr>
      </a:lvl2pPr>
      <a:lvl3pPr marL="1200150" indent="-285750" algn="l" defTabSz="914400" rtl="0" eaLnBrk="1" latinLnBrk="0" hangingPunct="1">
        <a:lnSpc>
          <a:spcPct val="90000"/>
        </a:lnSpc>
        <a:spcBef>
          <a:spcPts val="500"/>
        </a:spcBef>
        <a:buFontTx/>
        <a:buBlip>
          <a:blip r:embed="rId15"/>
        </a:buBlip>
        <a:defRPr sz="1400" kern="1200">
          <a:solidFill>
            <a:schemeClr val="accent1"/>
          </a:solidFill>
          <a:latin typeface="+mn-lt"/>
          <a:ea typeface="+mn-ea"/>
          <a:cs typeface="+mn-cs"/>
        </a:defRPr>
      </a:lvl3pPr>
      <a:lvl4pPr marL="1543050" indent="-171450" algn="l" defTabSz="914400" rtl="0" eaLnBrk="1" latinLnBrk="0" hangingPunct="1">
        <a:lnSpc>
          <a:spcPct val="90000"/>
        </a:lnSpc>
        <a:spcBef>
          <a:spcPts val="500"/>
        </a:spcBef>
        <a:buFontTx/>
        <a:buBlip>
          <a:blip r:embed="rId15"/>
        </a:buBlip>
        <a:defRPr sz="1200" kern="1200">
          <a:solidFill>
            <a:schemeClr val="accent1"/>
          </a:solidFill>
          <a:latin typeface="+mn-lt"/>
          <a:ea typeface="+mn-ea"/>
          <a:cs typeface="+mn-cs"/>
        </a:defRPr>
      </a:lvl4pPr>
      <a:lvl5pPr marL="2000250" indent="-171450" algn="l" defTabSz="914400" rtl="0" eaLnBrk="1" latinLnBrk="0" hangingPunct="1">
        <a:lnSpc>
          <a:spcPct val="90000"/>
        </a:lnSpc>
        <a:spcBef>
          <a:spcPts val="500"/>
        </a:spcBef>
        <a:buFontTx/>
        <a:buBlip>
          <a:blip r:embed="rId15"/>
        </a:buBlip>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13" userDrawn="1">
          <p15:clr>
            <a:srgbClr val="F26B43"/>
          </p15:clr>
        </p15:guide>
        <p15:guide id="2" pos="257">
          <p15:clr>
            <a:srgbClr val="F26B43"/>
          </p15:clr>
        </p15:guide>
        <p15:guide id="3" pos="347">
          <p15:clr>
            <a:srgbClr val="F26B43"/>
          </p15:clr>
        </p15:guide>
        <p15:guide id="4" pos="733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2">
            <a:extLst>
              <a:ext uri="{FF2B5EF4-FFF2-40B4-BE49-F238E27FC236}">
                <a16:creationId xmlns:a16="http://schemas.microsoft.com/office/drawing/2014/main" id="{E80A2C15-D4A6-314D-8904-708FAB06F641}"/>
              </a:ext>
            </a:extLst>
          </p:cNvPr>
          <p:cNvSpPr/>
          <p:nvPr userDrawn="1"/>
        </p:nvSpPr>
        <p:spPr>
          <a:xfrm>
            <a:off x="0" y="4496"/>
            <a:ext cx="12192001" cy="1463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2">
            <a:extLst>
              <a:ext uri="{FF2B5EF4-FFF2-40B4-BE49-F238E27FC236}">
                <a16:creationId xmlns:a16="http://schemas.microsoft.com/office/drawing/2014/main" id="{2393219C-6A70-451D-A519-DEFD36E03B30}"/>
              </a:ext>
            </a:extLst>
          </p:cNvPr>
          <p:cNvSpPr>
            <a:spLocks noGrp="1"/>
          </p:cNvSpPr>
          <p:nvPr>
            <p:ph type="body" idx="1"/>
          </p:nvPr>
        </p:nvSpPr>
        <p:spPr>
          <a:xfrm>
            <a:off x="429207" y="1842070"/>
            <a:ext cx="11210197" cy="403485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4" name="Picture 3">
            <a:extLst>
              <a:ext uri="{FF2B5EF4-FFF2-40B4-BE49-F238E27FC236}">
                <a16:creationId xmlns:a16="http://schemas.microsoft.com/office/drawing/2014/main" id="{D521EE55-D2C3-43DD-B726-871C14FD8B0F}"/>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558104" y="6151819"/>
            <a:ext cx="1435281" cy="434965"/>
          </a:xfrm>
          <a:prstGeom prst="rect">
            <a:avLst/>
          </a:prstGeom>
        </p:spPr>
      </p:pic>
      <p:sp>
        <p:nvSpPr>
          <p:cNvPr id="14" name="Title Placeholder 1">
            <a:extLst>
              <a:ext uri="{FF2B5EF4-FFF2-40B4-BE49-F238E27FC236}">
                <a16:creationId xmlns:a16="http://schemas.microsoft.com/office/drawing/2014/main" id="{64EEE34E-8485-C042-90EF-276DD2D1D3CD}"/>
              </a:ext>
            </a:extLst>
          </p:cNvPr>
          <p:cNvSpPr>
            <a:spLocks noGrp="1"/>
          </p:cNvSpPr>
          <p:nvPr>
            <p:ph type="title"/>
          </p:nvPr>
        </p:nvSpPr>
        <p:spPr>
          <a:xfrm>
            <a:off x="415860" y="379031"/>
            <a:ext cx="11225278" cy="636969"/>
          </a:xfrm>
          <a:prstGeom prst="rect">
            <a:avLst/>
          </a:prstGeom>
        </p:spPr>
        <p:txBody>
          <a:bodyPr vert="horz" lIns="91440" tIns="45720" rIns="91440" bIns="45720" rtlCol="0" anchor="t">
            <a:noAutofit/>
          </a:bodyPr>
          <a:lstStyle/>
          <a:p>
            <a:r>
              <a:rPr lang="en-US" dirty="0"/>
              <a:t>Click to edit Master title style</a:t>
            </a:r>
            <a:endParaRPr lang="en-GB" dirty="0"/>
          </a:p>
        </p:txBody>
      </p:sp>
    </p:spTree>
    <p:extLst>
      <p:ext uri="{BB962C8B-B14F-4D97-AF65-F5344CB8AC3E}">
        <p14:creationId xmlns:p14="http://schemas.microsoft.com/office/powerpoint/2010/main" val="680858861"/>
      </p:ext>
    </p:extLst>
  </p:cSld>
  <p:clrMap bg1="lt1" tx1="dk1" bg2="lt2" tx2="dk2" accent1="accent1" accent2="accent2" accent3="accent3" accent4="accent4" accent5="accent5" accent6="accent6" hlink="hlink" folHlink="folHlink"/>
  <p:sldLayoutIdLst>
    <p:sldLayoutId id="2147483754" r:id="rId1"/>
    <p:sldLayoutId id="2147483755" r:id="rId2"/>
  </p:sldLayoutIdLst>
  <p:hf hdr="0" ft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85750" indent="-285750" algn="l" defTabSz="914400" rtl="0" eaLnBrk="1" latinLnBrk="0" hangingPunct="1">
        <a:lnSpc>
          <a:spcPct val="90000"/>
        </a:lnSpc>
        <a:spcBef>
          <a:spcPts val="1000"/>
        </a:spcBef>
        <a:buFontTx/>
        <a:buBlip>
          <a:blip r:embed="rId5"/>
        </a:buBlip>
        <a:defRPr sz="1800" kern="1200">
          <a:solidFill>
            <a:schemeClr val="accent1"/>
          </a:solidFill>
          <a:latin typeface="+mn-lt"/>
          <a:ea typeface="+mn-ea"/>
          <a:cs typeface="+mn-cs"/>
        </a:defRPr>
      </a:lvl1pPr>
      <a:lvl2pPr marL="742950" indent="-285750" algn="l" defTabSz="914400" rtl="0" eaLnBrk="1" latinLnBrk="0" hangingPunct="1">
        <a:lnSpc>
          <a:spcPct val="90000"/>
        </a:lnSpc>
        <a:spcBef>
          <a:spcPts val="500"/>
        </a:spcBef>
        <a:buFontTx/>
        <a:buBlip>
          <a:blip r:embed="rId5"/>
        </a:buBlip>
        <a:defRPr sz="1600" kern="1200">
          <a:solidFill>
            <a:schemeClr val="accent1"/>
          </a:solidFill>
          <a:latin typeface="+mn-lt"/>
          <a:ea typeface="+mn-ea"/>
          <a:cs typeface="+mn-cs"/>
        </a:defRPr>
      </a:lvl2pPr>
      <a:lvl3pPr marL="1200150" indent="-285750" algn="l" defTabSz="914400" rtl="0" eaLnBrk="1" latinLnBrk="0" hangingPunct="1">
        <a:lnSpc>
          <a:spcPct val="90000"/>
        </a:lnSpc>
        <a:spcBef>
          <a:spcPts val="500"/>
        </a:spcBef>
        <a:buFontTx/>
        <a:buBlip>
          <a:blip r:embed="rId5"/>
        </a:buBlip>
        <a:defRPr sz="1400" kern="1200">
          <a:solidFill>
            <a:schemeClr val="accent1"/>
          </a:solidFill>
          <a:latin typeface="+mn-lt"/>
          <a:ea typeface="+mn-ea"/>
          <a:cs typeface="+mn-cs"/>
        </a:defRPr>
      </a:lvl3pPr>
      <a:lvl4pPr marL="1543050" indent="-171450" algn="l" defTabSz="914400" rtl="0" eaLnBrk="1" latinLnBrk="0" hangingPunct="1">
        <a:lnSpc>
          <a:spcPct val="90000"/>
        </a:lnSpc>
        <a:spcBef>
          <a:spcPts val="500"/>
        </a:spcBef>
        <a:buFontTx/>
        <a:buBlip>
          <a:blip r:embed="rId5"/>
        </a:buBlip>
        <a:defRPr sz="1200" kern="1200">
          <a:solidFill>
            <a:schemeClr val="accent1"/>
          </a:solidFill>
          <a:latin typeface="+mn-lt"/>
          <a:ea typeface="+mn-ea"/>
          <a:cs typeface="+mn-cs"/>
        </a:defRPr>
      </a:lvl4pPr>
      <a:lvl5pPr marL="2000250" indent="-171450" algn="l" defTabSz="914400" rtl="0" eaLnBrk="1" latinLnBrk="0" hangingPunct="1">
        <a:lnSpc>
          <a:spcPct val="90000"/>
        </a:lnSpc>
        <a:spcBef>
          <a:spcPts val="500"/>
        </a:spcBef>
        <a:buFontTx/>
        <a:buBlip>
          <a:blip r:embed="rId5"/>
        </a:buBlip>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57">
          <p15:clr>
            <a:srgbClr val="F26B43"/>
          </p15:clr>
        </p15:guide>
        <p15:guide id="3" pos="347">
          <p15:clr>
            <a:srgbClr val="F26B43"/>
          </p15:clr>
        </p15:guide>
        <p15:guide id="4" pos="733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12">
            <a:extLst>
              <a:ext uri="{FF2B5EF4-FFF2-40B4-BE49-F238E27FC236}">
                <a16:creationId xmlns:a16="http://schemas.microsoft.com/office/drawing/2014/main" id="{66A4E4FF-6529-B84B-BE90-D20253574028}"/>
              </a:ext>
            </a:extLst>
          </p:cNvPr>
          <p:cNvSpPr/>
          <p:nvPr userDrawn="1"/>
        </p:nvSpPr>
        <p:spPr>
          <a:xfrm>
            <a:off x="0" y="4496"/>
            <a:ext cx="12192001" cy="1463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2">
            <a:extLst>
              <a:ext uri="{FF2B5EF4-FFF2-40B4-BE49-F238E27FC236}">
                <a16:creationId xmlns:a16="http://schemas.microsoft.com/office/drawing/2014/main" id="{E3965297-90EA-4A24-8367-FEF3F1654CD0}"/>
              </a:ext>
            </a:extLst>
          </p:cNvPr>
          <p:cNvSpPr>
            <a:spLocks noGrp="1"/>
          </p:cNvSpPr>
          <p:nvPr>
            <p:ph type="body" idx="1"/>
          </p:nvPr>
        </p:nvSpPr>
        <p:spPr>
          <a:xfrm>
            <a:off x="415859" y="1842070"/>
            <a:ext cx="11225279" cy="403485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3" name="Picture 2">
            <a:extLst>
              <a:ext uri="{FF2B5EF4-FFF2-40B4-BE49-F238E27FC236}">
                <a16:creationId xmlns:a16="http://schemas.microsoft.com/office/drawing/2014/main" id="{F0E58582-1AB3-47E5-BFC3-C9CCCD8DFB4C}"/>
              </a:ext>
            </a:extLst>
          </p:cNvPr>
          <p:cNvPicPr>
            <a:picLocks noChangeAspect="1"/>
          </p:cNvPicPr>
          <p:nvPr userDrawn="1"/>
        </p:nvPicPr>
        <p:blipFill>
          <a:blip r:embed="rId11" cstate="print">
            <a:extLst>
              <a:ext uri="{28A0092B-C50C-407E-A947-70E740481C1C}">
                <a14:useLocalDpi xmlns:a14="http://schemas.microsoft.com/office/drawing/2010/main"/>
              </a:ext>
            </a:extLst>
          </a:blip>
          <a:srcRect/>
          <a:stretch/>
        </p:blipFill>
        <p:spPr>
          <a:xfrm>
            <a:off x="558104" y="6151819"/>
            <a:ext cx="1435281" cy="434965"/>
          </a:xfrm>
          <a:prstGeom prst="rect">
            <a:avLst/>
          </a:prstGeom>
        </p:spPr>
      </p:pic>
      <p:sp>
        <p:nvSpPr>
          <p:cNvPr id="10" name="Title Placeholder 1">
            <a:extLst>
              <a:ext uri="{FF2B5EF4-FFF2-40B4-BE49-F238E27FC236}">
                <a16:creationId xmlns:a16="http://schemas.microsoft.com/office/drawing/2014/main" id="{85A62BF7-E448-D544-B829-4A382A11ED55}"/>
              </a:ext>
            </a:extLst>
          </p:cNvPr>
          <p:cNvSpPr>
            <a:spLocks noGrp="1"/>
          </p:cNvSpPr>
          <p:nvPr>
            <p:ph type="title"/>
          </p:nvPr>
        </p:nvSpPr>
        <p:spPr>
          <a:xfrm>
            <a:off x="415859" y="379031"/>
            <a:ext cx="11211930" cy="799529"/>
          </a:xfrm>
          <a:prstGeom prst="rect">
            <a:avLst/>
          </a:prstGeom>
        </p:spPr>
        <p:txBody>
          <a:bodyPr vert="horz" lIns="91440" tIns="45720" rIns="91440" bIns="45720" rtlCol="0" anchor="t">
            <a:normAutofit/>
          </a:bodyPr>
          <a:lstStyle/>
          <a:p>
            <a:r>
              <a:rPr lang="en-US" dirty="0"/>
              <a:t>Click to edit Master title style</a:t>
            </a:r>
            <a:endParaRPr lang="en-GB" dirty="0"/>
          </a:p>
        </p:txBody>
      </p:sp>
    </p:spTree>
    <p:extLst>
      <p:ext uri="{BB962C8B-B14F-4D97-AF65-F5344CB8AC3E}">
        <p14:creationId xmlns:p14="http://schemas.microsoft.com/office/powerpoint/2010/main" val="3436141399"/>
      </p:ext>
    </p:extLst>
  </p:cSld>
  <p:clrMap bg1="lt1" tx1="dk1" bg2="lt2" tx2="dk2" accent1="accent1" accent2="accent2" accent3="accent3" accent4="accent4" accent5="accent5" accent6="accent6" hlink="hlink" folHlink="folHlink"/>
  <p:sldLayoutIdLst>
    <p:sldLayoutId id="2147483762" r:id="rId1"/>
    <p:sldLayoutId id="2147483765" r:id="rId2"/>
    <p:sldLayoutId id="2147483763" r:id="rId3"/>
    <p:sldLayoutId id="2147483767" r:id="rId4"/>
    <p:sldLayoutId id="2147483768" r:id="rId5"/>
    <p:sldLayoutId id="2147483769" r:id="rId6"/>
    <p:sldLayoutId id="2147483770" r:id="rId7"/>
    <p:sldLayoutId id="2147483771" r:id="rId8"/>
    <p:sldLayoutId id="2147483781" r:id="rId9"/>
  </p:sldLayoutIdLst>
  <p:hf hdr="0" ft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85750" indent="-285750" algn="l" defTabSz="914400" rtl="0" eaLnBrk="1" latinLnBrk="0" hangingPunct="1">
        <a:lnSpc>
          <a:spcPct val="90000"/>
        </a:lnSpc>
        <a:spcBef>
          <a:spcPts val="1000"/>
        </a:spcBef>
        <a:buFontTx/>
        <a:buBlip>
          <a:blip r:embed="rId12"/>
        </a:buBlip>
        <a:defRPr sz="1800" b="1" kern="1200">
          <a:solidFill>
            <a:schemeClr val="accent2"/>
          </a:solidFill>
          <a:latin typeface="+mn-lt"/>
          <a:ea typeface="+mn-ea"/>
          <a:cs typeface="+mn-cs"/>
        </a:defRPr>
      </a:lvl1pPr>
      <a:lvl2pPr marL="742950" indent="-285750" algn="l" defTabSz="914400" rtl="0" eaLnBrk="1" latinLnBrk="0" hangingPunct="1">
        <a:lnSpc>
          <a:spcPct val="90000"/>
        </a:lnSpc>
        <a:spcBef>
          <a:spcPts val="500"/>
        </a:spcBef>
        <a:buFontTx/>
        <a:buBlip>
          <a:blip r:embed="rId12"/>
        </a:buBlip>
        <a:defRPr sz="1600" kern="1200">
          <a:solidFill>
            <a:schemeClr val="accent1"/>
          </a:solidFill>
          <a:latin typeface="+mn-lt"/>
          <a:ea typeface="+mn-ea"/>
          <a:cs typeface="+mn-cs"/>
        </a:defRPr>
      </a:lvl2pPr>
      <a:lvl3pPr marL="1200150" indent="-285750" algn="l" defTabSz="914400" rtl="0" eaLnBrk="1" latinLnBrk="0" hangingPunct="1">
        <a:lnSpc>
          <a:spcPct val="90000"/>
        </a:lnSpc>
        <a:spcBef>
          <a:spcPts val="500"/>
        </a:spcBef>
        <a:buFontTx/>
        <a:buBlip>
          <a:blip r:embed="rId12"/>
        </a:buBlip>
        <a:defRPr sz="1400" kern="1200">
          <a:solidFill>
            <a:schemeClr val="accent1"/>
          </a:solidFill>
          <a:latin typeface="+mn-lt"/>
          <a:ea typeface="+mn-ea"/>
          <a:cs typeface="+mn-cs"/>
        </a:defRPr>
      </a:lvl3pPr>
      <a:lvl4pPr marL="1543050" indent="-171450" algn="l" defTabSz="914400" rtl="0" eaLnBrk="1" latinLnBrk="0" hangingPunct="1">
        <a:lnSpc>
          <a:spcPct val="90000"/>
        </a:lnSpc>
        <a:spcBef>
          <a:spcPts val="500"/>
        </a:spcBef>
        <a:buFontTx/>
        <a:buBlip>
          <a:blip r:embed="rId12"/>
        </a:buBlip>
        <a:defRPr sz="1200" kern="1200">
          <a:solidFill>
            <a:schemeClr val="accent1"/>
          </a:solidFill>
          <a:latin typeface="+mn-lt"/>
          <a:ea typeface="+mn-ea"/>
          <a:cs typeface="+mn-cs"/>
        </a:defRPr>
      </a:lvl4pPr>
      <a:lvl5pPr marL="2000250" indent="-171450" algn="l" defTabSz="914400" rtl="0" eaLnBrk="1" latinLnBrk="0" hangingPunct="1">
        <a:lnSpc>
          <a:spcPct val="90000"/>
        </a:lnSpc>
        <a:spcBef>
          <a:spcPts val="500"/>
        </a:spcBef>
        <a:buFontTx/>
        <a:buBlip>
          <a:blip r:embed="rId12"/>
        </a:buBlip>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02">
          <p15:clr>
            <a:srgbClr val="F26B43"/>
          </p15:clr>
        </p15:guide>
        <p15:guide id="2" pos="257">
          <p15:clr>
            <a:srgbClr val="F26B43"/>
          </p15:clr>
        </p15:guide>
        <p15:guide id="3" pos="7333" userDrawn="1">
          <p15:clr>
            <a:srgbClr val="F26B43"/>
          </p15:clr>
        </p15:guide>
        <p15:guide id="4" pos="34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12">
            <a:extLst>
              <a:ext uri="{FF2B5EF4-FFF2-40B4-BE49-F238E27FC236}">
                <a16:creationId xmlns:a16="http://schemas.microsoft.com/office/drawing/2014/main" id="{BB2917AE-92EE-A748-834A-9F5D01D1DAD1}"/>
              </a:ext>
            </a:extLst>
          </p:cNvPr>
          <p:cNvSpPr/>
          <p:nvPr userDrawn="1"/>
        </p:nvSpPr>
        <p:spPr>
          <a:xfrm>
            <a:off x="0" y="4496"/>
            <a:ext cx="12192001" cy="1463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65E86769-DBFC-4E75-B0EE-E873E102CC04}"/>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558104" y="6151819"/>
            <a:ext cx="1435281" cy="434965"/>
          </a:xfrm>
          <a:prstGeom prst="rect">
            <a:avLst/>
          </a:prstGeom>
        </p:spPr>
      </p:pic>
      <p:sp>
        <p:nvSpPr>
          <p:cNvPr id="9" name="Text Placeholder 2">
            <a:extLst>
              <a:ext uri="{FF2B5EF4-FFF2-40B4-BE49-F238E27FC236}">
                <a16:creationId xmlns:a16="http://schemas.microsoft.com/office/drawing/2014/main" id="{6BEDDE31-36A8-415E-BE91-8AFCE7F3F551}"/>
              </a:ext>
            </a:extLst>
          </p:cNvPr>
          <p:cNvSpPr>
            <a:spLocks noGrp="1"/>
          </p:cNvSpPr>
          <p:nvPr>
            <p:ph type="body" idx="1"/>
          </p:nvPr>
        </p:nvSpPr>
        <p:spPr>
          <a:xfrm>
            <a:off x="415859" y="1839086"/>
            <a:ext cx="11368154" cy="4037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Placeholder 1">
            <a:extLst>
              <a:ext uri="{FF2B5EF4-FFF2-40B4-BE49-F238E27FC236}">
                <a16:creationId xmlns:a16="http://schemas.microsoft.com/office/drawing/2014/main" id="{063D58DA-BCD2-1D4D-952B-0ACC693C26C8}"/>
              </a:ext>
            </a:extLst>
          </p:cNvPr>
          <p:cNvSpPr>
            <a:spLocks noGrp="1"/>
          </p:cNvSpPr>
          <p:nvPr>
            <p:ph type="title"/>
          </p:nvPr>
        </p:nvSpPr>
        <p:spPr>
          <a:xfrm>
            <a:off x="407988" y="376046"/>
            <a:ext cx="11363399" cy="721234"/>
          </a:xfrm>
          <a:prstGeom prst="rect">
            <a:avLst/>
          </a:prstGeom>
        </p:spPr>
        <p:txBody>
          <a:bodyPr vert="horz" lIns="91440" tIns="45720" rIns="91440" bIns="45720" rtlCol="0" anchor="t">
            <a:normAutofit/>
          </a:bodyPr>
          <a:lstStyle/>
          <a:p>
            <a:r>
              <a:rPr lang="en-US" dirty="0"/>
              <a:t>Click to edit Master title style</a:t>
            </a:r>
            <a:endParaRPr lang="en-GB" dirty="0"/>
          </a:p>
        </p:txBody>
      </p:sp>
    </p:spTree>
    <p:extLst>
      <p:ext uri="{BB962C8B-B14F-4D97-AF65-F5344CB8AC3E}">
        <p14:creationId xmlns:p14="http://schemas.microsoft.com/office/powerpoint/2010/main" val="62502723"/>
      </p:ext>
    </p:extLst>
  </p:cSld>
  <p:clrMap bg1="lt1" tx1="dk1" bg2="lt2" tx2="dk2" accent1="accent1" accent2="accent2" accent3="accent3" accent4="accent4" accent5="accent5" accent6="accent6" hlink="hlink" folHlink="folHlink"/>
  <p:sldLayoutIdLst>
    <p:sldLayoutId id="2147483757" r:id="rId1"/>
    <p:sldLayoutId id="2147483759" r:id="rId2"/>
    <p:sldLayoutId id="2147483758" r:id="rId3"/>
    <p:sldLayoutId id="2147483766" r:id="rId4"/>
  </p:sldLayoutIdLst>
  <p:hf hdr="0" ft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85750" indent="-285750" algn="l" defTabSz="914400" rtl="0" eaLnBrk="1" latinLnBrk="0" hangingPunct="1">
        <a:lnSpc>
          <a:spcPct val="90000"/>
        </a:lnSpc>
        <a:spcBef>
          <a:spcPts val="1000"/>
        </a:spcBef>
        <a:buFontTx/>
        <a:buBlip>
          <a:blip r:embed="rId7"/>
        </a:buBlip>
        <a:defRPr sz="1800" kern="1200">
          <a:solidFill>
            <a:schemeClr val="accent1"/>
          </a:solidFill>
          <a:latin typeface="+mn-lt"/>
          <a:ea typeface="+mn-ea"/>
          <a:cs typeface="+mn-cs"/>
        </a:defRPr>
      </a:lvl1pPr>
      <a:lvl2pPr marL="742950" indent="-285750" algn="l" defTabSz="914400" rtl="0" eaLnBrk="1" latinLnBrk="0" hangingPunct="1">
        <a:lnSpc>
          <a:spcPct val="90000"/>
        </a:lnSpc>
        <a:spcBef>
          <a:spcPts val="500"/>
        </a:spcBef>
        <a:buFontTx/>
        <a:buBlip>
          <a:blip r:embed="rId7"/>
        </a:buBlip>
        <a:defRPr sz="1600" kern="1200">
          <a:solidFill>
            <a:schemeClr val="accent1"/>
          </a:solidFill>
          <a:latin typeface="+mn-lt"/>
          <a:ea typeface="+mn-ea"/>
          <a:cs typeface="+mn-cs"/>
        </a:defRPr>
      </a:lvl2pPr>
      <a:lvl3pPr marL="1200150" indent="-285750" algn="l" defTabSz="914400" rtl="0" eaLnBrk="1" latinLnBrk="0" hangingPunct="1">
        <a:lnSpc>
          <a:spcPct val="90000"/>
        </a:lnSpc>
        <a:spcBef>
          <a:spcPts val="500"/>
        </a:spcBef>
        <a:buFontTx/>
        <a:buBlip>
          <a:blip r:embed="rId7"/>
        </a:buBlip>
        <a:defRPr sz="1400" kern="1200">
          <a:solidFill>
            <a:schemeClr val="accent1"/>
          </a:solidFill>
          <a:latin typeface="+mn-lt"/>
          <a:ea typeface="+mn-ea"/>
          <a:cs typeface="+mn-cs"/>
        </a:defRPr>
      </a:lvl3pPr>
      <a:lvl4pPr marL="1543050" indent="-171450" algn="l" defTabSz="914400" rtl="0" eaLnBrk="1" latinLnBrk="0" hangingPunct="1">
        <a:lnSpc>
          <a:spcPct val="90000"/>
        </a:lnSpc>
        <a:spcBef>
          <a:spcPts val="500"/>
        </a:spcBef>
        <a:buFontTx/>
        <a:buBlip>
          <a:blip r:embed="rId7"/>
        </a:buBlip>
        <a:defRPr sz="1200" kern="1200">
          <a:solidFill>
            <a:schemeClr val="accent1"/>
          </a:solidFill>
          <a:latin typeface="+mn-lt"/>
          <a:ea typeface="+mn-ea"/>
          <a:cs typeface="+mn-cs"/>
        </a:defRPr>
      </a:lvl4pPr>
      <a:lvl5pPr marL="2000250" indent="-171450" algn="l" defTabSz="914400" rtl="0" eaLnBrk="1" latinLnBrk="0" hangingPunct="1">
        <a:lnSpc>
          <a:spcPct val="90000"/>
        </a:lnSpc>
        <a:spcBef>
          <a:spcPts val="500"/>
        </a:spcBef>
        <a:buFontTx/>
        <a:buBlip>
          <a:blip r:embed="rId7"/>
        </a:buBlip>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02">
          <p15:clr>
            <a:srgbClr val="F26B43"/>
          </p15:clr>
        </p15:guide>
        <p15:guide id="2" pos="257">
          <p15:clr>
            <a:srgbClr val="F26B43"/>
          </p15:clr>
        </p15:guide>
        <p15:guide id="3" pos="742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3.xml"/><Relationship Id="rId1" Type="http://schemas.openxmlformats.org/officeDocument/2006/relationships/slideLayout" Target="../slideLayouts/slideLayout14.xml"/><Relationship Id="rId6" Type="http://schemas.openxmlformats.org/officeDocument/2006/relationships/hyperlink" Target="https://www.globalpartnership.org/content/leg-self-assessment-tool-and-performance-feedback-instrument" TargetMode="External"/><Relationship Id="rId5" Type="http://schemas.openxmlformats.org/officeDocument/2006/relationships/slide" Target="slide41.xml"/><Relationship Id="rId4" Type="http://schemas.openxmlformats.org/officeDocument/2006/relationships/slide" Target="slide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7302170E-118A-4F7D-811E-7E615F97D558}"/>
              </a:ext>
            </a:extLst>
          </p:cNvPr>
          <p:cNvSpPr txBox="1">
            <a:spLocks/>
          </p:cNvSpPr>
          <p:nvPr/>
        </p:nvSpPr>
        <p:spPr>
          <a:xfrm>
            <a:off x="-1027416" y="1294544"/>
            <a:ext cx="12565295" cy="3670361"/>
          </a:xfrm>
          <a:prstGeom prst="rect">
            <a:avLst/>
          </a:prstGeom>
        </p:spPr>
        <p:txBody>
          <a:bodyPr anchor="t">
            <a:normAutofit fontScale="92500" lnSpcReduction="10000"/>
          </a:bodyPr>
          <a:lstStyle>
            <a:lvl1pPr marL="0" indent="0" algn="r" defTabSz="914400" rtl="0" eaLnBrk="1" latinLnBrk="0" hangingPunct="1">
              <a:lnSpc>
                <a:spcPct val="90000"/>
              </a:lnSpc>
              <a:spcBef>
                <a:spcPts val="1000"/>
              </a:spcBef>
              <a:buFont typeface="Arial" panose="020B0604020202020204" pitchFamily="34" charset="0"/>
              <a:buNone/>
              <a:defRPr sz="4800" b="1" kern="1200">
                <a:solidFill>
                  <a:schemeClr val="tx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7000" dirty="0">
                <a:solidFill>
                  <a:srgbClr val="43D596"/>
                </a:solidFill>
                <a:latin typeface="+mj-lt"/>
                <a:cs typeface="Calibri"/>
              </a:rPr>
              <a:t>Local education group</a:t>
            </a:r>
          </a:p>
          <a:p>
            <a:r>
              <a:rPr lang="en-US" sz="7000" dirty="0">
                <a:solidFill>
                  <a:srgbClr val="43D596"/>
                </a:solidFill>
                <a:latin typeface="+mj-lt"/>
                <a:cs typeface="Calibri"/>
              </a:rPr>
              <a:t>Tools for </a:t>
            </a:r>
          </a:p>
          <a:p>
            <a:r>
              <a:rPr lang="en-US" sz="7000" dirty="0">
                <a:solidFill>
                  <a:srgbClr val="43D596"/>
                </a:solidFill>
                <a:latin typeface="+mj-lt"/>
                <a:cs typeface="Calibri"/>
              </a:rPr>
              <a:t>LEG self-assessment and </a:t>
            </a:r>
          </a:p>
          <a:p>
            <a:r>
              <a:rPr lang="en-US" sz="7000" dirty="0">
                <a:solidFill>
                  <a:srgbClr val="43D596"/>
                </a:solidFill>
                <a:latin typeface="+mj-lt"/>
                <a:cs typeface="Calibri"/>
              </a:rPr>
              <a:t>performance feedback</a:t>
            </a:r>
            <a:endParaRPr lang="en-US" sz="7000" dirty="0">
              <a:solidFill>
                <a:srgbClr val="43D596"/>
              </a:solidFill>
              <a:latin typeface="+mj-lt"/>
            </a:endParaRPr>
          </a:p>
          <a:p>
            <a:endParaRPr lang="en-US" i="1" dirty="0"/>
          </a:p>
        </p:txBody>
      </p:sp>
    </p:spTree>
    <p:extLst>
      <p:ext uri="{BB962C8B-B14F-4D97-AF65-F5344CB8AC3E}">
        <p14:creationId xmlns:p14="http://schemas.microsoft.com/office/powerpoint/2010/main" val="3871186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25264DB-6BBF-4687-87DB-B52FE279A933}"/>
              </a:ext>
            </a:extLst>
          </p:cNvPr>
          <p:cNvGraphicFramePr>
            <a:graphicFrameLocks noGrp="1"/>
          </p:cNvGraphicFramePr>
          <p:nvPr>
            <p:extLst>
              <p:ext uri="{D42A27DB-BD31-4B8C-83A1-F6EECF244321}">
                <p14:modId xmlns:p14="http://schemas.microsoft.com/office/powerpoint/2010/main" val="557929864"/>
              </p:ext>
            </p:extLst>
          </p:nvPr>
        </p:nvGraphicFramePr>
        <p:xfrm>
          <a:off x="769679" y="598480"/>
          <a:ext cx="10652642" cy="5331220"/>
        </p:xfrm>
        <a:graphic>
          <a:graphicData uri="http://schemas.openxmlformats.org/drawingml/2006/table">
            <a:tbl>
              <a:tblPr/>
              <a:tblGrid>
                <a:gridCol w="9608038">
                  <a:extLst>
                    <a:ext uri="{9D8B030D-6E8A-4147-A177-3AD203B41FA5}">
                      <a16:colId xmlns:a16="http://schemas.microsoft.com/office/drawing/2014/main" val="2007084234"/>
                    </a:ext>
                  </a:extLst>
                </a:gridCol>
                <a:gridCol w="1044604">
                  <a:extLst>
                    <a:ext uri="{9D8B030D-6E8A-4147-A177-3AD203B41FA5}">
                      <a16:colId xmlns:a16="http://schemas.microsoft.com/office/drawing/2014/main" val="2374588619"/>
                    </a:ext>
                  </a:extLst>
                </a:gridCol>
              </a:tblGrid>
              <a:tr h="490779">
                <a:tc>
                  <a:txBody>
                    <a:bodyPr/>
                    <a:lstStyle/>
                    <a:p>
                      <a:pPr algn="l" fontAlgn="auto"/>
                      <a:r>
                        <a:rPr lang="en-US" sz="2400" b="1" i="0" u="none" strike="noStrike" dirty="0">
                          <a:solidFill>
                            <a:srgbClr val="FFFFFF"/>
                          </a:solidFill>
                          <a:effectLst/>
                          <a:latin typeface="Calibri"/>
                        </a:rPr>
                        <a:t>  </a:t>
                      </a:r>
                      <a:r>
                        <a:rPr lang="en-US" sz="2400" b="1" i="0" u="none" strike="noStrike" dirty="0">
                          <a:solidFill>
                            <a:srgbClr val="FFFFFF"/>
                          </a:solidFill>
                          <a:effectLst/>
                          <a:latin typeface="+mn-lt"/>
                        </a:rPr>
                        <a:t>Addressing education financing and resource use</a:t>
                      </a:r>
                      <a:endParaRPr lang="en-US" sz="2400" b="1" i="0" u="none" strike="noStrike" dirty="0">
                        <a:solidFill>
                          <a:srgbClr val="FFFFFF"/>
                        </a:solidFill>
                        <a:effectLst/>
                        <a:latin typeface="Calibri"/>
                      </a:endParaRPr>
                    </a:p>
                    <a:p>
                      <a:pPr lvl="0" algn="l">
                        <a:buNone/>
                      </a:pPr>
                      <a:endParaRPr lang="en-US" sz="600" b="1" i="0" u="none" strike="noStrike" dirty="0">
                        <a:solidFill>
                          <a:srgbClr val="FFFFFF"/>
                        </a:solidFill>
                        <a:effectLst/>
                        <a:latin typeface="Calibri"/>
                      </a:endParaRPr>
                    </a:p>
                  </a:txBody>
                  <a:tcPr marL="0" marR="0" marT="0" marB="0" anchor="b">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38100" cap="flat" cmpd="sng" algn="ctr">
                      <a:solidFill>
                        <a:srgbClr val="2F75B5"/>
                      </a:solidFill>
                      <a:prstDash val="solid"/>
                      <a:round/>
                      <a:headEnd type="none" w="med" len="med"/>
                      <a:tailEnd type="none" w="med" len="med"/>
                    </a:lnT>
                    <a:lnB w="38100" cap="flat" cmpd="sng" algn="ctr">
                      <a:solidFill>
                        <a:srgbClr val="2F75B5"/>
                      </a:solidFill>
                      <a:prstDash val="solid"/>
                      <a:round/>
                      <a:headEnd type="none" w="med" len="med"/>
                      <a:tailEnd type="none" w="med" len="med"/>
                    </a:lnB>
                    <a:solidFill>
                      <a:srgbClr val="06217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B0F0"/>
                          </a:solidFill>
                          <a:effectLst/>
                          <a:uLnTx/>
                          <a:uFillTx/>
                          <a:latin typeface="+mn-lt"/>
                          <a:ea typeface="+mn-ea"/>
                          <a:cs typeface="+mn-cs"/>
                        </a:rPr>
                        <a:t>[average]</a:t>
                      </a:r>
                      <a:endParaRPr lang="en-US" dirty="0"/>
                    </a:p>
                  </a:txBody>
                  <a:tcPr marL="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38100" cap="flat" cmpd="sng" algn="ctr">
                      <a:solidFill>
                        <a:srgbClr val="2F75B5"/>
                      </a:solidFill>
                      <a:prstDash val="solid"/>
                      <a:round/>
                      <a:headEnd type="none" w="med" len="med"/>
                      <a:tailEnd type="none" w="med" len="med"/>
                    </a:lnT>
                    <a:lnB w="38100" cap="flat" cmpd="sng" algn="ctr">
                      <a:solidFill>
                        <a:srgbClr val="2F75B5"/>
                      </a:solidFill>
                      <a:prstDash val="solid"/>
                      <a:round/>
                      <a:headEnd type="none" w="med" len="med"/>
                      <a:tailEnd type="none" w="med" len="med"/>
                    </a:lnB>
                    <a:solidFill>
                      <a:schemeClr val="bg1"/>
                    </a:solidFill>
                  </a:tcPr>
                </a:tc>
                <a:extLst>
                  <a:ext uri="{0D108BD9-81ED-4DB2-BD59-A6C34878D82A}">
                    <a16:rowId xmlns:a16="http://schemas.microsoft.com/office/drawing/2014/main" val="1599348451"/>
                  </a:ext>
                </a:extLst>
              </a:tr>
              <a:tr h="451688">
                <a:tc>
                  <a:txBody>
                    <a:bodyPr/>
                    <a:lstStyle/>
                    <a:p>
                      <a:pPr algn="l" fontAlgn="ctr"/>
                      <a:r>
                        <a:rPr lang="en-US" sz="1800" b="1" i="0" u="none" strike="noStrike">
                          <a:solidFill>
                            <a:srgbClr val="000000"/>
                          </a:solidFill>
                          <a:effectLst/>
                          <a:latin typeface="Calibri"/>
                        </a:rPr>
                        <a:t> Is this function a key priority for the LEG and its members?</a:t>
                      </a:r>
                    </a:p>
                  </a:txBody>
                  <a:tcPr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381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solidFill>
                      <a:srgbClr val="D9D9D9"/>
                    </a:solidFill>
                  </a:tcPr>
                </a:tc>
                <a:tc>
                  <a:txBody>
                    <a:bodyPr/>
                    <a:lstStyle/>
                    <a:p>
                      <a:pPr algn="ctr" fontAlgn="ctr"/>
                      <a:endParaRPr lang="en-US" sz="1800" b="1" i="0" u="none" strike="noStrike" dirty="0">
                        <a:solidFill>
                          <a:srgbClr val="00B0F0"/>
                        </a:solidFill>
                        <a:effectLst/>
                        <a:highlight>
                          <a:srgbClr val="FFFFFF"/>
                        </a:highlight>
                        <a:latin typeface="Calibri"/>
                      </a:endParaRPr>
                    </a:p>
                  </a:txBody>
                  <a:tcPr marL="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381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08698822"/>
                  </a:ext>
                </a:extLst>
              </a:tr>
              <a:tr h="425118">
                <a:tc>
                  <a:txBody>
                    <a:bodyPr/>
                    <a:lstStyle/>
                    <a:p>
                      <a:pPr algn="l" fontAlgn="ctr"/>
                      <a:r>
                        <a:rPr lang="en-US" sz="1800" b="1" i="0" u="none" strike="noStrike">
                          <a:solidFill>
                            <a:srgbClr val="000000"/>
                          </a:solidFill>
                          <a:effectLst/>
                          <a:latin typeface="Calibri"/>
                        </a:rPr>
                        <a:t>    If so, how and to what extent is this function pursued </a:t>
                      </a:r>
                      <a:r>
                        <a:rPr lang="en-US" sz="1800" b="1" i="1" u="none" strike="noStrike">
                          <a:solidFill>
                            <a:srgbClr val="000000"/>
                          </a:solidFill>
                          <a:effectLst/>
                          <a:latin typeface="Calibri"/>
                        </a:rPr>
                        <a:t>in practice</a:t>
                      </a:r>
                      <a:r>
                        <a:rPr lang="en-US" sz="1800" b="1" i="0" u="none" strike="noStrike">
                          <a:solidFill>
                            <a:srgbClr val="000000"/>
                          </a:solidFill>
                          <a:effectLst/>
                          <a:latin typeface="Calibri"/>
                        </a:rPr>
                        <a:t>?</a:t>
                      </a:r>
                    </a:p>
                  </a:txBody>
                  <a:tcPr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solidFill>
                      <a:srgbClr val="F2F2F2"/>
                    </a:solidFill>
                  </a:tcPr>
                </a:tc>
                <a:tc>
                  <a:txBody>
                    <a:bodyPr/>
                    <a:lstStyle/>
                    <a:p>
                      <a:pPr algn="ctr" fontAlgn="ctr"/>
                      <a:endParaRPr lang="en-US" sz="1100" b="1" i="0" u="none" strike="noStrike">
                        <a:solidFill>
                          <a:srgbClr val="FFFFFF"/>
                        </a:solidFill>
                        <a:effectLst/>
                        <a:highlight>
                          <a:srgbClr val="FFFFFF"/>
                        </a:highlight>
                        <a:latin typeface="Calibri"/>
                      </a:endParaRPr>
                    </a:p>
                  </a:txBody>
                  <a:tcPr marL="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123482987"/>
                  </a:ext>
                </a:extLst>
              </a:tr>
              <a:tr h="823669">
                <a:tc>
                  <a:txBody>
                    <a:bodyPr/>
                    <a:lstStyle/>
                    <a:p>
                      <a:pPr algn="l" fontAlgn="ctr"/>
                      <a:r>
                        <a:rPr lang="en-US" sz="1800" b="0" i="0" u="none" strike="noStrike">
                          <a:solidFill>
                            <a:srgbClr val="000000"/>
                          </a:solidFill>
                          <a:effectLst/>
                          <a:latin typeface="+mn-lt"/>
                        </a:rPr>
                        <a:t>LEG acts as a platform to discuss the costs and financing of the ESP/TEP, including the financing of specific quality and equity targets</a:t>
                      </a:r>
                      <a:endParaRPr lang="en-US" sz="1800" b="0" i="0" u="none" strike="noStrike">
                        <a:solidFill>
                          <a:srgbClr val="000000"/>
                        </a:solidFill>
                        <a:effectLst/>
                        <a:latin typeface="Calibri" panose="020F0502020204030204" pitchFamily="34" charset="0"/>
                      </a:endParaRPr>
                    </a:p>
                  </a:txBody>
                  <a:tcPr marL="27432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24058298"/>
                  </a:ext>
                </a:extLst>
              </a:tr>
              <a:tr h="793808">
                <a:tc>
                  <a:txBody>
                    <a:bodyPr/>
                    <a:lstStyle/>
                    <a:p>
                      <a:pPr algn="l" fontAlgn="ctr"/>
                      <a:r>
                        <a:rPr lang="en-US" sz="1800" b="0" i="0" u="none" strike="noStrike">
                          <a:solidFill>
                            <a:srgbClr val="000000"/>
                          </a:solidFill>
                          <a:effectLst/>
                          <a:latin typeface="+mn-lt"/>
                        </a:rPr>
                        <a:t>LEG monitors </a:t>
                      </a:r>
                      <a:r>
                        <a:rPr lang="en-US" sz="1800" b="0" i="1" u="none" strike="noStrike">
                          <a:solidFill>
                            <a:srgbClr val="000000"/>
                          </a:solidFill>
                          <a:effectLst/>
                          <a:latin typeface="+mn-lt"/>
                        </a:rPr>
                        <a:t>government financial commitments </a:t>
                      </a:r>
                      <a:r>
                        <a:rPr lang="en-US" sz="1800" b="0" i="0" u="none" strike="noStrike">
                          <a:solidFill>
                            <a:srgbClr val="000000"/>
                          </a:solidFill>
                          <a:effectLst/>
                          <a:latin typeface="+mn-lt"/>
                        </a:rPr>
                        <a:t>and </a:t>
                      </a:r>
                      <a:r>
                        <a:rPr lang="en-US" sz="1800" b="0" i="1" u="none" strike="noStrike">
                          <a:solidFill>
                            <a:srgbClr val="000000"/>
                          </a:solidFill>
                          <a:effectLst/>
                          <a:latin typeface="+mn-lt"/>
                        </a:rPr>
                        <a:t>domestic</a:t>
                      </a:r>
                      <a:r>
                        <a:rPr lang="en-US" sz="1800" b="0" i="0" u="none" strike="noStrike">
                          <a:solidFill>
                            <a:srgbClr val="000000"/>
                          </a:solidFill>
                          <a:effectLst/>
                          <a:latin typeface="+mn-lt"/>
                        </a:rPr>
                        <a:t> spending effectiveness </a:t>
                      </a:r>
                      <a:endParaRPr lang="en-US" sz="1800" b="0" i="0" u="none" strike="noStrike">
                        <a:solidFill>
                          <a:srgbClr val="000000"/>
                        </a:solidFill>
                        <a:effectLst/>
                        <a:latin typeface="Calibri"/>
                      </a:endParaRPr>
                    </a:p>
                  </a:txBody>
                  <a:tcPr marL="27432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94183871"/>
                  </a:ext>
                </a:extLst>
              </a:tr>
              <a:tr h="823669">
                <a:tc>
                  <a:txBody>
                    <a:bodyPr/>
                    <a:lstStyle/>
                    <a:p>
                      <a:pPr algn="l" fontAlgn="ctr"/>
                      <a:r>
                        <a:rPr lang="en-US" sz="1800" b="0" i="0" u="none" strike="noStrike">
                          <a:solidFill>
                            <a:srgbClr val="000000"/>
                          </a:solidFill>
                          <a:effectLst/>
                          <a:latin typeface="+mn-lt"/>
                        </a:rPr>
                        <a:t>LEG monitors </a:t>
                      </a:r>
                      <a:r>
                        <a:rPr lang="en-US" sz="1800" b="0" i="1" u="none" strike="noStrike">
                          <a:solidFill>
                            <a:srgbClr val="000000"/>
                          </a:solidFill>
                          <a:effectLst/>
                          <a:latin typeface="+mn-lt"/>
                        </a:rPr>
                        <a:t>donor financial commitment </a:t>
                      </a:r>
                      <a:r>
                        <a:rPr lang="en-US" sz="1800" b="0" i="0" u="none" strike="noStrike">
                          <a:solidFill>
                            <a:srgbClr val="000000"/>
                          </a:solidFill>
                          <a:effectLst/>
                          <a:latin typeface="+mn-lt"/>
                        </a:rPr>
                        <a:t>and </a:t>
                      </a:r>
                      <a:r>
                        <a:rPr lang="en-US" sz="1800" b="0" i="1" u="none" strike="noStrike">
                          <a:solidFill>
                            <a:srgbClr val="000000"/>
                          </a:solidFill>
                          <a:effectLst/>
                          <a:latin typeface="+mn-lt"/>
                        </a:rPr>
                        <a:t>external</a:t>
                      </a:r>
                      <a:r>
                        <a:rPr lang="en-US" sz="1800" b="0" i="0" u="none" strike="noStrike">
                          <a:solidFill>
                            <a:srgbClr val="000000"/>
                          </a:solidFill>
                          <a:effectLst/>
                          <a:latin typeface="+mn-lt"/>
                        </a:rPr>
                        <a:t> pledges, disbursements, spending effectiveness, predictability of financing, and loans/debt </a:t>
                      </a:r>
                      <a:endParaRPr lang="en-US" sz="1800" b="0" i="0" u="none" strike="noStrike">
                        <a:solidFill>
                          <a:srgbClr val="000000"/>
                        </a:solidFill>
                        <a:effectLst/>
                        <a:latin typeface="Calibri" panose="020F0502020204030204" pitchFamily="34" charset="0"/>
                      </a:endParaRPr>
                    </a:p>
                  </a:txBody>
                  <a:tcPr marL="27432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86610060"/>
                  </a:ext>
                </a:extLst>
              </a:tr>
              <a:tr h="770708">
                <a:tc>
                  <a:txBody>
                    <a:bodyPr/>
                    <a:lstStyle/>
                    <a:p>
                      <a:pPr algn="l" fontAlgn="ctr"/>
                      <a:r>
                        <a:rPr lang="en-US" sz="1800" b="0" i="0" u="none" strike="noStrike">
                          <a:solidFill>
                            <a:srgbClr val="000000"/>
                          </a:solidFill>
                          <a:effectLst/>
                          <a:latin typeface="Calibri" panose="020F0502020204030204" pitchFamily="34" charset="0"/>
                        </a:rPr>
                        <a:t>The LEG supports identification of new sources to finance the plan from national budget, donors and CSOs, and private sector</a:t>
                      </a:r>
                    </a:p>
                  </a:txBody>
                  <a:tcPr marL="27432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77591254"/>
                  </a:ext>
                </a:extLst>
              </a:tr>
              <a:tr h="751781">
                <a:tc>
                  <a:txBody>
                    <a:bodyPr/>
                    <a:lstStyle/>
                    <a:p>
                      <a:pPr algn="l" fontAlgn="ctr"/>
                      <a:r>
                        <a:rPr lang="en-US" sz="1800" b="0" i="0" u="none" strike="noStrike" dirty="0">
                          <a:solidFill>
                            <a:srgbClr val="000000"/>
                          </a:solidFill>
                          <a:effectLst/>
                          <a:latin typeface="+mn-lt"/>
                        </a:rPr>
                        <a:t>LEG members advocate for higher investments in the education sector</a:t>
                      </a:r>
                      <a:endParaRPr lang="en-US" sz="1800" b="0" i="0" u="none" strike="noStrike" dirty="0">
                        <a:solidFill>
                          <a:srgbClr val="000000"/>
                        </a:solidFill>
                        <a:effectLst/>
                        <a:latin typeface="Calibri"/>
                      </a:endParaRPr>
                    </a:p>
                  </a:txBody>
                  <a:tcPr marL="27432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38100" cap="flat" cmpd="sng" algn="ctr">
                      <a:solidFill>
                        <a:srgbClr val="2F75B5"/>
                      </a:solidFill>
                      <a:prstDash val="solid"/>
                      <a:round/>
                      <a:headEnd type="none" w="med" len="med"/>
                      <a:tailEnd type="none" w="med" len="med"/>
                    </a:lnB>
                    <a:solidFill>
                      <a:srgbClr val="F2F2F2"/>
                    </a:solidFill>
                  </a:tcPr>
                </a:tc>
                <a:tc>
                  <a:txBody>
                    <a:bodyPr/>
                    <a:lstStyle/>
                    <a:p>
                      <a:pPr algn="ctr" fontAlgn="ctr"/>
                      <a:r>
                        <a:rPr lang="en-US" sz="1800" b="0" i="0" u="none" strike="noStrike" dirty="0">
                          <a:solidFill>
                            <a:srgbClr val="00B0F0"/>
                          </a:solidFill>
                          <a:effectLst/>
                          <a:highlight>
                            <a:srgbClr val="FFFFFF"/>
                          </a:highlight>
                          <a:latin typeface="Calibri"/>
                        </a:rPr>
                        <a:t>1-5</a:t>
                      </a:r>
                    </a:p>
                  </a:txBody>
                  <a:tcPr marL="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38100" cap="flat" cmpd="sng" algn="ctr">
                      <a:solidFill>
                        <a:srgbClr val="2F75B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96979316"/>
                  </a:ext>
                </a:extLst>
              </a:tr>
            </a:tbl>
          </a:graphicData>
        </a:graphic>
      </p:graphicFrame>
    </p:spTree>
    <p:extLst>
      <p:ext uri="{BB962C8B-B14F-4D97-AF65-F5344CB8AC3E}">
        <p14:creationId xmlns:p14="http://schemas.microsoft.com/office/powerpoint/2010/main" val="3554532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9380305-CB96-4323-98DC-FAF60D9848FF}"/>
              </a:ext>
            </a:extLst>
          </p:cNvPr>
          <p:cNvGraphicFramePr>
            <a:graphicFrameLocks noGrp="1"/>
          </p:cNvGraphicFramePr>
          <p:nvPr>
            <p:extLst>
              <p:ext uri="{D42A27DB-BD31-4B8C-83A1-F6EECF244321}">
                <p14:modId xmlns:p14="http://schemas.microsoft.com/office/powerpoint/2010/main" val="308639881"/>
              </p:ext>
            </p:extLst>
          </p:nvPr>
        </p:nvGraphicFramePr>
        <p:xfrm>
          <a:off x="769679" y="1067443"/>
          <a:ext cx="10652642" cy="4609060"/>
        </p:xfrm>
        <a:graphic>
          <a:graphicData uri="http://schemas.openxmlformats.org/drawingml/2006/table">
            <a:tbl>
              <a:tblPr/>
              <a:tblGrid>
                <a:gridCol w="9608038">
                  <a:extLst>
                    <a:ext uri="{9D8B030D-6E8A-4147-A177-3AD203B41FA5}">
                      <a16:colId xmlns:a16="http://schemas.microsoft.com/office/drawing/2014/main" val="2007084234"/>
                    </a:ext>
                  </a:extLst>
                </a:gridCol>
                <a:gridCol w="1044604">
                  <a:extLst>
                    <a:ext uri="{9D8B030D-6E8A-4147-A177-3AD203B41FA5}">
                      <a16:colId xmlns:a16="http://schemas.microsoft.com/office/drawing/2014/main" val="2374588619"/>
                    </a:ext>
                  </a:extLst>
                </a:gridCol>
              </a:tblGrid>
              <a:tr h="424473">
                <a:tc>
                  <a:txBody>
                    <a:bodyPr/>
                    <a:lstStyle/>
                    <a:p>
                      <a:pPr algn="l" fontAlgn="auto"/>
                      <a:r>
                        <a:rPr lang="en-US" sz="2400" b="1" i="0" u="none" strike="noStrike" dirty="0">
                          <a:solidFill>
                            <a:srgbClr val="FFFFFF"/>
                          </a:solidFill>
                          <a:effectLst/>
                          <a:latin typeface="Calibri"/>
                        </a:rPr>
                        <a:t> </a:t>
                      </a:r>
                      <a:r>
                        <a:rPr lang="en-US" sz="2400" b="1" i="0" u="none" strike="noStrike" dirty="0">
                          <a:solidFill>
                            <a:srgbClr val="FFFFFF"/>
                          </a:solidFill>
                          <a:effectLst/>
                          <a:latin typeface="+mn-lt"/>
                        </a:rPr>
                        <a:t>Promoting harmonization and alignment</a:t>
                      </a:r>
                      <a:endParaRPr lang="en-US" sz="2400" b="1" i="0" u="none" strike="noStrike" dirty="0">
                        <a:solidFill>
                          <a:srgbClr val="FFFFFF"/>
                        </a:solidFill>
                        <a:effectLst/>
                        <a:latin typeface="Calibri"/>
                      </a:endParaRPr>
                    </a:p>
                    <a:p>
                      <a:pPr lvl="0" algn="l">
                        <a:buNone/>
                      </a:pPr>
                      <a:endParaRPr lang="en-US" sz="600" b="1" i="0" u="none" strike="noStrike" dirty="0">
                        <a:solidFill>
                          <a:srgbClr val="FFFFFF"/>
                        </a:solidFill>
                        <a:effectLst/>
                        <a:latin typeface="Calibri"/>
                      </a:endParaRPr>
                    </a:p>
                  </a:txBody>
                  <a:tcPr marL="0" marR="0" marT="0" marB="0" anchor="b">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38100" cap="flat" cmpd="sng" algn="ctr">
                      <a:solidFill>
                        <a:srgbClr val="2F75B5"/>
                      </a:solidFill>
                      <a:prstDash val="solid"/>
                      <a:round/>
                      <a:headEnd type="none" w="med" len="med"/>
                      <a:tailEnd type="none" w="med" len="med"/>
                    </a:lnT>
                    <a:lnB w="38100" cap="flat" cmpd="sng" algn="ctr">
                      <a:solidFill>
                        <a:srgbClr val="2F75B5"/>
                      </a:solidFill>
                      <a:prstDash val="solid"/>
                      <a:round/>
                      <a:headEnd type="none" w="med" len="med"/>
                      <a:tailEnd type="none" w="med" len="med"/>
                    </a:lnB>
                    <a:solidFill>
                      <a:srgbClr val="06217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B0F0"/>
                          </a:solidFill>
                          <a:effectLst/>
                          <a:uLnTx/>
                          <a:uFillTx/>
                          <a:latin typeface="+mn-lt"/>
                          <a:ea typeface="+mn-ea"/>
                          <a:cs typeface="+mn-cs"/>
                        </a:rPr>
                        <a:t>[average]</a:t>
                      </a:r>
                      <a:endParaRPr lang="en-US"/>
                    </a:p>
                  </a:txBody>
                  <a:tcPr marL="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38100" cap="flat" cmpd="sng" algn="ctr">
                      <a:solidFill>
                        <a:srgbClr val="2F75B5"/>
                      </a:solidFill>
                      <a:prstDash val="solid"/>
                      <a:round/>
                      <a:headEnd type="none" w="med" len="med"/>
                      <a:tailEnd type="none" w="med" len="med"/>
                    </a:lnT>
                    <a:lnB w="38100" cap="flat" cmpd="sng" algn="ctr">
                      <a:solidFill>
                        <a:srgbClr val="2F75B5"/>
                      </a:solidFill>
                      <a:prstDash val="solid"/>
                      <a:round/>
                      <a:headEnd type="none" w="med" len="med"/>
                      <a:tailEnd type="none" w="med" len="med"/>
                    </a:lnB>
                    <a:solidFill>
                      <a:schemeClr val="bg1"/>
                    </a:solidFill>
                  </a:tcPr>
                </a:tc>
                <a:extLst>
                  <a:ext uri="{0D108BD9-81ED-4DB2-BD59-A6C34878D82A}">
                    <a16:rowId xmlns:a16="http://schemas.microsoft.com/office/drawing/2014/main" val="1599348451"/>
                  </a:ext>
                </a:extLst>
              </a:tr>
              <a:tr h="451688">
                <a:tc>
                  <a:txBody>
                    <a:bodyPr/>
                    <a:lstStyle/>
                    <a:p>
                      <a:pPr algn="l" fontAlgn="ctr"/>
                      <a:r>
                        <a:rPr lang="en-US" sz="1800" b="1" i="0" u="none" strike="noStrike" dirty="0">
                          <a:solidFill>
                            <a:srgbClr val="000000"/>
                          </a:solidFill>
                          <a:effectLst/>
                          <a:latin typeface="Calibri"/>
                        </a:rPr>
                        <a:t> Is this function a key priority for the LEG and its members?</a:t>
                      </a:r>
                    </a:p>
                  </a:txBody>
                  <a:tcPr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381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solidFill>
                      <a:srgbClr val="D9D9D9"/>
                    </a:solidFill>
                  </a:tcPr>
                </a:tc>
                <a:tc>
                  <a:txBody>
                    <a:bodyPr/>
                    <a:lstStyle/>
                    <a:p>
                      <a:pPr algn="ctr" fontAlgn="ctr"/>
                      <a:endParaRPr lang="en-US" sz="1800" b="1" i="0" u="none" strike="noStrike" dirty="0">
                        <a:solidFill>
                          <a:srgbClr val="00B0F0"/>
                        </a:solidFill>
                        <a:effectLst/>
                        <a:highlight>
                          <a:srgbClr val="FFFFFF"/>
                        </a:highlight>
                        <a:latin typeface="Calibri"/>
                      </a:endParaRPr>
                    </a:p>
                  </a:txBody>
                  <a:tcPr marL="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381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08698822"/>
                  </a:ext>
                </a:extLst>
              </a:tr>
              <a:tr h="425118">
                <a:tc>
                  <a:txBody>
                    <a:bodyPr/>
                    <a:lstStyle/>
                    <a:p>
                      <a:pPr algn="l" fontAlgn="ctr"/>
                      <a:r>
                        <a:rPr lang="en-US" sz="1800" b="1" i="0" u="none" strike="noStrike">
                          <a:solidFill>
                            <a:srgbClr val="000000"/>
                          </a:solidFill>
                          <a:effectLst/>
                          <a:latin typeface="Calibri"/>
                        </a:rPr>
                        <a:t>    If so, how and to what extent is this function pursued </a:t>
                      </a:r>
                      <a:r>
                        <a:rPr lang="en-US" sz="1800" b="1" i="1" u="none" strike="noStrike">
                          <a:solidFill>
                            <a:srgbClr val="000000"/>
                          </a:solidFill>
                          <a:effectLst/>
                          <a:latin typeface="Calibri"/>
                        </a:rPr>
                        <a:t>in practice</a:t>
                      </a:r>
                      <a:r>
                        <a:rPr lang="en-US" sz="1800" b="1" i="0" u="none" strike="noStrike">
                          <a:solidFill>
                            <a:srgbClr val="000000"/>
                          </a:solidFill>
                          <a:effectLst/>
                          <a:latin typeface="Calibri"/>
                        </a:rPr>
                        <a:t>?</a:t>
                      </a:r>
                    </a:p>
                  </a:txBody>
                  <a:tcPr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solidFill>
                      <a:srgbClr val="F2F2F2"/>
                    </a:solidFill>
                  </a:tcPr>
                </a:tc>
                <a:tc>
                  <a:txBody>
                    <a:bodyPr/>
                    <a:lstStyle/>
                    <a:p>
                      <a:pPr algn="ctr" fontAlgn="ctr"/>
                      <a:endParaRPr lang="en-US" sz="1100" b="1" i="0" u="none" strike="noStrike">
                        <a:solidFill>
                          <a:srgbClr val="FFFFFF"/>
                        </a:solidFill>
                        <a:effectLst/>
                        <a:highlight>
                          <a:srgbClr val="FFFFFF"/>
                        </a:highlight>
                        <a:latin typeface="Calibri"/>
                      </a:endParaRPr>
                    </a:p>
                  </a:txBody>
                  <a:tcPr marL="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123482987"/>
                  </a:ext>
                </a:extLst>
              </a:tr>
              <a:tr h="823669">
                <a:tc>
                  <a:txBody>
                    <a:bodyPr/>
                    <a:lstStyle/>
                    <a:p>
                      <a:pPr algn="l" fontAlgn="ctr"/>
                      <a:r>
                        <a:rPr lang="en-US" sz="1800" b="0" i="0" u="none" strike="noStrike">
                          <a:solidFill>
                            <a:srgbClr val="000000"/>
                          </a:solidFill>
                          <a:effectLst/>
                          <a:latin typeface="Calibri" panose="020F0502020204030204" pitchFamily="34" charset="0"/>
                        </a:rPr>
                        <a:t>Development partners strive to harmonize their support (i.e. decrease the number of standalone programs) and increase the use of national public financial management systems to channel aid</a:t>
                      </a:r>
                    </a:p>
                  </a:txBody>
                  <a:tcPr marL="27432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24058298"/>
                  </a:ext>
                </a:extLst>
              </a:tr>
              <a:tr h="857008">
                <a:tc>
                  <a:txBody>
                    <a:bodyPr/>
                    <a:lstStyle/>
                    <a:p>
                      <a:pPr algn="l" fontAlgn="ctr"/>
                      <a:r>
                        <a:rPr lang="en-US" sz="1800" b="0" i="0" u="none" strike="noStrike">
                          <a:solidFill>
                            <a:srgbClr val="000000"/>
                          </a:solidFill>
                          <a:effectLst/>
                          <a:latin typeface="Calibri" panose="020F0502020204030204" pitchFamily="34" charset="0"/>
                        </a:rPr>
                        <a:t>Development partners align their respective financial contributions to a country-owned and </a:t>
                      </a:r>
                    </a:p>
                    <a:p>
                      <a:pPr algn="l" fontAlgn="ctr"/>
                      <a:r>
                        <a:rPr lang="en-US" sz="1800" b="0" i="0" u="none" strike="noStrike">
                          <a:solidFill>
                            <a:srgbClr val="000000"/>
                          </a:solidFill>
                          <a:effectLst/>
                          <a:latin typeface="Calibri" panose="020F0502020204030204" pitchFamily="34" charset="0"/>
                        </a:rPr>
                        <a:t>partner-endorsed ESP/TEP </a:t>
                      </a:r>
                    </a:p>
                  </a:txBody>
                  <a:tcPr marL="27432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94183871"/>
                  </a:ext>
                </a:extLst>
              </a:tr>
              <a:tr h="823669">
                <a:tc>
                  <a:txBody>
                    <a:bodyPr/>
                    <a:lstStyle/>
                    <a:p>
                      <a:pPr algn="l" fontAlgn="ctr"/>
                      <a:r>
                        <a:rPr lang="en-US" sz="1800" b="0" i="0" u="none" strike="noStrike">
                          <a:solidFill>
                            <a:srgbClr val="000000"/>
                          </a:solidFill>
                          <a:effectLst/>
                          <a:latin typeface="Calibri" panose="020F0502020204030204" pitchFamily="34" charset="0"/>
                        </a:rPr>
                        <a:t>Development partners align their respective technical contributions to a country-owned and partner-endorsed ESP/TEP</a:t>
                      </a:r>
                    </a:p>
                  </a:txBody>
                  <a:tcPr marL="27432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86610060"/>
                  </a:ext>
                </a:extLst>
              </a:tr>
              <a:tr h="770708">
                <a:tc>
                  <a:txBody>
                    <a:bodyPr/>
                    <a:lstStyle/>
                    <a:p>
                      <a:pPr algn="l" fontAlgn="ctr"/>
                      <a:r>
                        <a:rPr lang="en-US" sz="1800" b="0" i="0" u="none" strike="noStrike">
                          <a:solidFill>
                            <a:srgbClr val="000000"/>
                          </a:solidFill>
                          <a:effectLst/>
                          <a:latin typeface="Calibri" panose="020F0502020204030204" pitchFamily="34" charset="0"/>
                        </a:rPr>
                        <a:t>LEG members discuss the scope of projects, approaches, harmonization of technical support, and fitting funding modalities to support country systems</a:t>
                      </a:r>
                    </a:p>
                  </a:txBody>
                  <a:tcPr marL="27432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38100" cap="flat" cmpd="sng" algn="ctr">
                      <a:solidFill>
                        <a:srgbClr val="2F75B5"/>
                      </a:solidFill>
                      <a:prstDash val="solid"/>
                      <a:round/>
                      <a:headEnd type="none" w="med" len="med"/>
                      <a:tailEnd type="none" w="med" len="med"/>
                    </a:lnB>
                    <a:solidFill>
                      <a:srgbClr val="F2F2F2"/>
                    </a:solidFill>
                  </a:tcPr>
                </a:tc>
                <a:tc>
                  <a:txBody>
                    <a:bodyPr/>
                    <a:lstStyle/>
                    <a:p>
                      <a:pPr algn="ctr" fontAlgn="ctr"/>
                      <a:r>
                        <a:rPr lang="en-US" sz="1800" b="0" i="0" u="none" strike="noStrike" dirty="0">
                          <a:solidFill>
                            <a:srgbClr val="00B0F0"/>
                          </a:solidFill>
                          <a:effectLst/>
                          <a:highlight>
                            <a:srgbClr val="FFFFFF"/>
                          </a:highlight>
                          <a:latin typeface="Calibri"/>
                        </a:rPr>
                        <a:t>1-5</a:t>
                      </a:r>
                    </a:p>
                  </a:txBody>
                  <a:tcPr marL="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38100" cap="flat" cmpd="sng" algn="ctr">
                      <a:solidFill>
                        <a:srgbClr val="2F75B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77591254"/>
                  </a:ext>
                </a:extLst>
              </a:tr>
            </a:tbl>
          </a:graphicData>
        </a:graphic>
      </p:graphicFrame>
    </p:spTree>
    <p:extLst>
      <p:ext uri="{BB962C8B-B14F-4D97-AF65-F5344CB8AC3E}">
        <p14:creationId xmlns:p14="http://schemas.microsoft.com/office/powerpoint/2010/main" val="2191279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FEE42EF-CA74-4DBB-865C-27CEBE07FC82}"/>
              </a:ext>
            </a:extLst>
          </p:cNvPr>
          <p:cNvGraphicFramePr>
            <a:graphicFrameLocks noGrp="1"/>
          </p:cNvGraphicFramePr>
          <p:nvPr>
            <p:extLst>
              <p:ext uri="{D42A27DB-BD31-4B8C-83A1-F6EECF244321}">
                <p14:modId xmlns:p14="http://schemas.microsoft.com/office/powerpoint/2010/main" val="696977841"/>
              </p:ext>
            </p:extLst>
          </p:nvPr>
        </p:nvGraphicFramePr>
        <p:xfrm>
          <a:off x="769679" y="629837"/>
          <a:ext cx="10652642" cy="5310669"/>
        </p:xfrm>
        <a:graphic>
          <a:graphicData uri="http://schemas.openxmlformats.org/drawingml/2006/table">
            <a:tbl>
              <a:tblPr/>
              <a:tblGrid>
                <a:gridCol w="9608038">
                  <a:extLst>
                    <a:ext uri="{9D8B030D-6E8A-4147-A177-3AD203B41FA5}">
                      <a16:colId xmlns:a16="http://schemas.microsoft.com/office/drawing/2014/main" val="2007084234"/>
                    </a:ext>
                  </a:extLst>
                </a:gridCol>
                <a:gridCol w="1044604">
                  <a:extLst>
                    <a:ext uri="{9D8B030D-6E8A-4147-A177-3AD203B41FA5}">
                      <a16:colId xmlns:a16="http://schemas.microsoft.com/office/drawing/2014/main" val="2374588619"/>
                    </a:ext>
                  </a:extLst>
                </a:gridCol>
              </a:tblGrid>
              <a:tr h="477068">
                <a:tc>
                  <a:txBody>
                    <a:bodyPr/>
                    <a:lstStyle/>
                    <a:p>
                      <a:pPr algn="l" fontAlgn="auto"/>
                      <a:r>
                        <a:rPr lang="en-US" sz="2400" b="1" i="0" u="none" strike="noStrike" dirty="0">
                          <a:solidFill>
                            <a:srgbClr val="FFFFFF"/>
                          </a:solidFill>
                          <a:effectLst/>
                          <a:latin typeface="+mn-lt"/>
                        </a:rPr>
                        <a:t> Fostering mutual accountability for results</a:t>
                      </a:r>
                      <a:endParaRPr lang="en-US" sz="2400" b="1" i="0" u="none" strike="noStrike" dirty="0">
                        <a:solidFill>
                          <a:srgbClr val="FFFFFF"/>
                        </a:solidFill>
                        <a:effectLst/>
                        <a:latin typeface="Calibri"/>
                      </a:endParaRPr>
                    </a:p>
                    <a:p>
                      <a:pPr lvl="0" algn="l">
                        <a:buNone/>
                      </a:pPr>
                      <a:endParaRPr lang="en-US" sz="600" b="1" i="0" u="none" strike="noStrike" dirty="0">
                        <a:solidFill>
                          <a:srgbClr val="FFFFFF"/>
                        </a:solidFill>
                        <a:effectLst/>
                        <a:latin typeface="Calibri"/>
                      </a:endParaRPr>
                    </a:p>
                  </a:txBody>
                  <a:tcPr marL="0" marR="0" marT="0" marB="0" anchor="b">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38100" cap="flat" cmpd="sng" algn="ctr">
                      <a:solidFill>
                        <a:srgbClr val="2F75B5"/>
                      </a:solidFill>
                      <a:prstDash val="solid"/>
                      <a:round/>
                      <a:headEnd type="none" w="med" len="med"/>
                      <a:tailEnd type="none" w="med" len="med"/>
                    </a:lnT>
                    <a:lnB w="38100" cap="flat" cmpd="sng" algn="ctr">
                      <a:solidFill>
                        <a:srgbClr val="2F75B5"/>
                      </a:solidFill>
                      <a:prstDash val="solid"/>
                      <a:round/>
                      <a:headEnd type="none" w="med" len="med"/>
                      <a:tailEnd type="none" w="med" len="med"/>
                    </a:lnB>
                    <a:solidFill>
                      <a:srgbClr val="06217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B0F0"/>
                          </a:solidFill>
                          <a:effectLst/>
                          <a:uLnTx/>
                          <a:uFillTx/>
                          <a:latin typeface="+mn-lt"/>
                          <a:ea typeface="+mn-ea"/>
                          <a:cs typeface="+mn-cs"/>
                        </a:rPr>
                        <a:t>[average]</a:t>
                      </a:r>
                      <a:endParaRPr lang="en-US"/>
                    </a:p>
                  </a:txBody>
                  <a:tcPr marL="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38100" cap="flat" cmpd="sng" algn="ctr">
                      <a:solidFill>
                        <a:srgbClr val="2F75B5"/>
                      </a:solidFill>
                      <a:prstDash val="solid"/>
                      <a:round/>
                      <a:headEnd type="none" w="med" len="med"/>
                      <a:tailEnd type="none" w="med" len="med"/>
                    </a:lnT>
                    <a:lnB w="38100" cap="flat" cmpd="sng" algn="ctr">
                      <a:solidFill>
                        <a:srgbClr val="2F75B5"/>
                      </a:solidFill>
                      <a:prstDash val="solid"/>
                      <a:round/>
                      <a:headEnd type="none" w="med" len="med"/>
                      <a:tailEnd type="none" w="med" len="med"/>
                    </a:lnB>
                    <a:solidFill>
                      <a:schemeClr val="bg1"/>
                    </a:solidFill>
                  </a:tcPr>
                </a:tc>
                <a:extLst>
                  <a:ext uri="{0D108BD9-81ED-4DB2-BD59-A6C34878D82A}">
                    <a16:rowId xmlns:a16="http://schemas.microsoft.com/office/drawing/2014/main" val="1599348451"/>
                  </a:ext>
                </a:extLst>
              </a:tr>
              <a:tr h="451688">
                <a:tc>
                  <a:txBody>
                    <a:bodyPr/>
                    <a:lstStyle/>
                    <a:p>
                      <a:pPr algn="l" fontAlgn="ctr"/>
                      <a:r>
                        <a:rPr lang="en-US" sz="1800" b="1" i="0" u="none" strike="noStrike">
                          <a:solidFill>
                            <a:srgbClr val="000000"/>
                          </a:solidFill>
                          <a:effectLst/>
                          <a:latin typeface="Calibri"/>
                        </a:rPr>
                        <a:t> Is this function a key priority for the LEG and its members?</a:t>
                      </a:r>
                    </a:p>
                  </a:txBody>
                  <a:tcPr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381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solidFill>
                      <a:srgbClr val="D9D9D9"/>
                    </a:solidFill>
                  </a:tcPr>
                </a:tc>
                <a:tc>
                  <a:txBody>
                    <a:bodyPr/>
                    <a:lstStyle/>
                    <a:p>
                      <a:pPr algn="ctr" fontAlgn="ctr"/>
                      <a:r>
                        <a:rPr lang="en-US" sz="1800" b="1" i="0" u="none" strike="noStrike" dirty="0">
                          <a:solidFill>
                            <a:srgbClr val="00B0F0"/>
                          </a:solidFill>
                          <a:effectLst/>
                          <a:highlight>
                            <a:srgbClr val="FFFFFF"/>
                          </a:highlight>
                          <a:latin typeface="Calibri"/>
                        </a:rPr>
                        <a:t> </a:t>
                      </a:r>
                    </a:p>
                  </a:txBody>
                  <a:tcPr marL="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381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08698822"/>
                  </a:ext>
                </a:extLst>
              </a:tr>
              <a:tr h="425118">
                <a:tc>
                  <a:txBody>
                    <a:bodyPr/>
                    <a:lstStyle/>
                    <a:p>
                      <a:pPr algn="l" fontAlgn="ctr"/>
                      <a:r>
                        <a:rPr lang="en-US" sz="1800" b="1" i="0" u="none" strike="noStrike">
                          <a:solidFill>
                            <a:srgbClr val="000000"/>
                          </a:solidFill>
                          <a:effectLst/>
                          <a:latin typeface="Calibri"/>
                        </a:rPr>
                        <a:t>    If so, how and to what extent is this function pursued </a:t>
                      </a:r>
                      <a:r>
                        <a:rPr lang="en-US" sz="1800" b="1" i="1" u="none" strike="noStrike">
                          <a:solidFill>
                            <a:srgbClr val="000000"/>
                          </a:solidFill>
                          <a:effectLst/>
                          <a:latin typeface="Calibri"/>
                        </a:rPr>
                        <a:t>in practice</a:t>
                      </a:r>
                      <a:r>
                        <a:rPr lang="en-US" sz="1800" b="1" i="0" u="none" strike="noStrike">
                          <a:solidFill>
                            <a:srgbClr val="000000"/>
                          </a:solidFill>
                          <a:effectLst/>
                          <a:latin typeface="Calibri"/>
                        </a:rPr>
                        <a:t>?</a:t>
                      </a:r>
                    </a:p>
                  </a:txBody>
                  <a:tcPr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solidFill>
                      <a:srgbClr val="F2F2F2"/>
                    </a:solidFill>
                  </a:tcPr>
                </a:tc>
                <a:tc>
                  <a:txBody>
                    <a:bodyPr/>
                    <a:lstStyle/>
                    <a:p>
                      <a:pPr algn="ctr" fontAlgn="ctr"/>
                      <a:endParaRPr lang="en-US" sz="1100" b="1" i="0" u="none" strike="noStrike">
                        <a:solidFill>
                          <a:srgbClr val="FFFFFF"/>
                        </a:solidFill>
                        <a:effectLst/>
                        <a:highlight>
                          <a:srgbClr val="FFFFFF"/>
                        </a:highlight>
                        <a:latin typeface="Calibri"/>
                      </a:endParaRPr>
                    </a:p>
                  </a:txBody>
                  <a:tcPr marL="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123482987"/>
                  </a:ext>
                </a:extLst>
              </a:tr>
              <a:tr h="783552">
                <a:tc>
                  <a:txBody>
                    <a:bodyPr/>
                    <a:lstStyle/>
                    <a:p>
                      <a:pPr algn="l" fontAlgn="ctr"/>
                      <a:r>
                        <a:rPr lang="en-US" sz="1800" b="0" i="0" u="none" strike="noStrike">
                          <a:solidFill>
                            <a:srgbClr val="000000"/>
                          </a:solidFill>
                          <a:effectLst/>
                          <a:latin typeface="Calibri" panose="020F0502020204030204" pitchFamily="34" charset="0"/>
                        </a:rPr>
                        <a:t>The LEG uses ESP operational tools (results framework, annual action plans) as shared frameworks to focus on delivery and acceleration of results in ESP/TEP priority areas</a:t>
                      </a:r>
                    </a:p>
                  </a:txBody>
                  <a:tcPr marL="27432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24058298"/>
                  </a:ext>
                </a:extLst>
              </a:tr>
              <a:tr h="806116">
                <a:tc>
                  <a:txBody>
                    <a:bodyPr/>
                    <a:lstStyle/>
                    <a:p>
                      <a:pPr algn="l" fontAlgn="ctr"/>
                      <a:r>
                        <a:rPr lang="en-US" sz="1800" b="0" i="0" u="none" strike="noStrike">
                          <a:solidFill>
                            <a:srgbClr val="000000"/>
                          </a:solidFill>
                          <a:effectLst/>
                          <a:latin typeface="Calibri" panose="020F0502020204030204" pitchFamily="34" charset="0"/>
                        </a:rPr>
                        <a:t>LEG members are transparent and timely in sharing information on their progress towards their sectoral or thematic commitment and spending </a:t>
                      </a:r>
                    </a:p>
                  </a:txBody>
                  <a:tcPr marL="27432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94183871"/>
                  </a:ext>
                </a:extLst>
              </a:tr>
              <a:tr h="782053">
                <a:tc>
                  <a:txBody>
                    <a:bodyPr/>
                    <a:lstStyle/>
                    <a:p>
                      <a:pPr algn="l" fontAlgn="ctr"/>
                      <a:r>
                        <a:rPr lang="en-US" sz="1800" b="0" i="0" u="none" strike="noStrike">
                          <a:solidFill>
                            <a:srgbClr val="000000"/>
                          </a:solidFill>
                          <a:effectLst/>
                          <a:latin typeface="Calibri" panose="020F0502020204030204" pitchFamily="34" charset="0"/>
                        </a:rPr>
                        <a:t>LEG meetings advance strategic dialogue and exchange around bottlenecks of the sector to support steady implementation of the ESP </a:t>
                      </a:r>
                    </a:p>
                  </a:txBody>
                  <a:tcPr marL="27432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86610060"/>
                  </a:ext>
                </a:extLst>
              </a:tr>
              <a:tr h="709863">
                <a:tc>
                  <a:txBody>
                    <a:bodyPr/>
                    <a:lstStyle/>
                    <a:p>
                      <a:pPr algn="l" fontAlgn="ctr"/>
                      <a:r>
                        <a:rPr lang="en-US" sz="1800" b="0" i="0" u="none" strike="noStrike">
                          <a:solidFill>
                            <a:srgbClr val="000000"/>
                          </a:solidFill>
                          <a:effectLst/>
                          <a:latin typeface="Calibri" panose="020F0502020204030204" pitchFamily="34" charset="0"/>
                        </a:rPr>
                        <a:t>LEG members support, technically and/or financially, the production of sound analysis to inform ESP/TEP monitoring efforts</a:t>
                      </a:r>
                    </a:p>
                  </a:txBody>
                  <a:tcPr marL="27432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77591254"/>
                  </a:ext>
                </a:extLst>
              </a:tr>
              <a:tr h="875211">
                <a:tc>
                  <a:txBody>
                    <a:bodyPr/>
                    <a:lstStyle/>
                    <a:p>
                      <a:pPr algn="l" fontAlgn="ctr"/>
                      <a:r>
                        <a:rPr lang="en-US" sz="1800" b="0" i="0" u="none" strike="noStrike">
                          <a:solidFill>
                            <a:srgbClr val="000000"/>
                          </a:solidFill>
                          <a:effectLst/>
                          <a:latin typeface="Calibri" panose="020F0502020204030204" pitchFamily="34" charset="0"/>
                        </a:rPr>
                        <a:t>LEG members support the organization of regular Joint Sector Reviews to review sector results and recommend any corrective actions, informed by sector performance reporting</a:t>
                      </a:r>
                    </a:p>
                  </a:txBody>
                  <a:tcPr marL="27432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38100" cap="flat" cmpd="sng" algn="ctr">
                      <a:solidFill>
                        <a:srgbClr val="2F75B5"/>
                      </a:solidFill>
                      <a:prstDash val="solid"/>
                      <a:round/>
                      <a:headEnd type="none" w="med" len="med"/>
                      <a:tailEnd type="none" w="med" len="med"/>
                    </a:lnB>
                    <a:solidFill>
                      <a:srgbClr val="F2F2F2"/>
                    </a:solidFill>
                  </a:tcPr>
                </a:tc>
                <a:tc>
                  <a:txBody>
                    <a:bodyPr/>
                    <a:lstStyle/>
                    <a:p>
                      <a:pPr algn="ctr" fontAlgn="ctr"/>
                      <a:r>
                        <a:rPr lang="en-US" sz="1800" b="0" i="0" u="none" strike="noStrike" dirty="0">
                          <a:solidFill>
                            <a:srgbClr val="00B0F0"/>
                          </a:solidFill>
                          <a:effectLst/>
                          <a:highlight>
                            <a:srgbClr val="FFFFFF"/>
                          </a:highlight>
                          <a:latin typeface="Calibri"/>
                        </a:rPr>
                        <a:t>1-5</a:t>
                      </a:r>
                    </a:p>
                  </a:txBody>
                  <a:tcPr marL="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38100" cap="flat" cmpd="sng" algn="ctr">
                      <a:solidFill>
                        <a:srgbClr val="2F75B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96979316"/>
                  </a:ext>
                </a:extLst>
              </a:tr>
            </a:tbl>
          </a:graphicData>
        </a:graphic>
      </p:graphicFrame>
    </p:spTree>
    <p:extLst>
      <p:ext uri="{BB962C8B-B14F-4D97-AF65-F5344CB8AC3E}">
        <p14:creationId xmlns:p14="http://schemas.microsoft.com/office/powerpoint/2010/main" val="2194641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420EB2B-9209-4202-93EA-42119E52B9E0}"/>
              </a:ext>
            </a:extLst>
          </p:cNvPr>
          <p:cNvGraphicFramePr>
            <a:graphicFrameLocks noGrp="1"/>
          </p:cNvGraphicFramePr>
          <p:nvPr>
            <p:extLst>
              <p:ext uri="{D42A27DB-BD31-4B8C-83A1-F6EECF244321}">
                <p14:modId xmlns:p14="http://schemas.microsoft.com/office/powerpoint/2010/main" val="3630315531"/>
              </p:ext>
            </p:extLst>
          </p:nvPr>
        </p:nvGraphicFramePr>
        <p:xfrm>
          <a:off x="769676" y="677963"/>
          <a:ext cx="10652642" cy="2115150"/>
        </p:xfrm>
        <a:graphic>
          <a:graphicData uri="http://schemas.openxmlformats.org/drawingml/2006/table">
            <a:tbl>
              <a:tblPr/>
              <a:tblGrid>
                <a:gridCol w="9608038">
                  <a:extLst>
                    <a:ext uri="{9D8B030D-6E8A-4147-A177-3AD203B41FA5}">
                      <a16:colId xmlns:a16="http://schemas.microsoft.com/office/drawing/2014/main" val="2007084234"/>
                    </a:ext>
                  </a:extLst>
                </a:gridCol>
                <a:gridCol w="1044604">
                  <a:extLst>
                    <a:ext uri="{9D8B030D-6E8A-4147-A177-3AD203B41FA5}">
                      <a16:colId xmlns:a16="http://schemas.microsoft.com/office/drawing/2014/main" val="2374588619"/>
                    </a:ext>
                  </a:extLst>
                </a:gridCol>
              </a:tblGrid>
              <a:tr h="469231">
                <a:tc>
                  <a:txBody>
                    <a:bodyPr/>
                    <a:lstStyle/>
                    <a:p>
                      <a:pPr algn="l" fontAlgn="auto"/>
                      <a:r>
                        <a:rPr lang="en-US" sz="2400" b="1" i="0" u="none" strike="noStrike" dirty="0">
                          <a:solidFill>
                            <a:srgbClr val="FFFFFF"/>
                          </a:solidFill>
                          <a:effectLst/>
                          <a:latin typeface="+mn-lt"/>
                        </a:rPr>
                        <a:t> Other functions</a:t>
                      </a:r>
                      <a:endParaRPr lang="en-US" sz="2400" b="1" i="0" u="none" strike="noStrike" dirty="0">
                        <a:solidFill>
                          <a:srgbClr val="FFFFFF"/>
                        </a:solidFill>
                        <a:effectLst/>
                        <a:latin typeface="Calibri"/>
                      </a:endParaRPr>
                    </a:p>
                    <a:p>
                      <a:pPr lvl="0" algn="l">
                        <a:buNone/>
                      </a:pPr>
                      <a:endParaRPr lang="en-US" sz="600" b="1" i="0" u="none" strike="noStrike" dirty="0">
                        <a:solidFill>
                          <a:srgbClr val="FFFFFF"/>
                        </a:solidFill>
                        <a:effectLst/>
                        <a:latin typeface="Calibri"/>
                      </a:endParaRPr>
                    </a:p>
                  </a:txBody>
                  <a:tcPr marL="0" marR="0" marT="0" marB="0" anchor="b">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38100" cap="flat" cmpd="sng" algn="ctr">
                      <a:solidFill>
                        <a:srgbClr val="2F75B5"/>
                      </a:solidFill>
                      <a:prstDash val="solid"/>
                      <a:round/>
                      <a:headEnd type="none" w="med" len="med"/>
                      <a:tailEnd type="none" w="med" len="med"/>
                    </a:lnT>
                    <a:lnB w="38100" cap="flat" cmpd="sng" algn="ctr">
                      <a:solidFill>
                        <a:srgbClr val="2F75B5"/>
                      </a:solidFill>
                      <a:prstDash val="solid"/>
                      <a:round/>
                      <a:headEnd type="none" w="med" len="med"/>
                      <a:tailEnd type="none" w="med" len="med"/>
                    </a:lnB>
                    <a:solidFill>
                      <a:srgbClr val="06217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B0F0"/>
                          </a:solidFill>
                          <a:effectLst/>
                          <a:uLnTx/>
                          <a:uFillTx/>
                          <a:latin typeface="+mn-lt"/>
                          <a:ea typeface="+mn-ea"/>
                          <a:cs typeface="+mn-cs"/>
                        </a:rPr>
                        <a:t>[average]</a:t>
                      </a:r>
                      <a:endParaRPr lang="en-US"/>
                    </a:p>
                  </a:txBody>
                  <a:tcPr marL="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38100" cap="flat" cmpd="sng" algn="ctr">
                      <a:solidFill>
                        <a:srgbClr val="2F75B5"/>
                      </a:solidFill>
                      <a:prstDash val="solid"/>
                      <a:round/>
                      <a:headEnd type="none" w="med" len="med"/>
                      <a:tailEnd type="none" w="med" len="med"/>
                    </a:lnT>
                    <a:lnB w="38100" cap="flat" cmpd="sng" algn="ctr">
                      <a:solidFill>
                        <a:srgbClr val="2F75B5"/>
                      </a:solidFill>
                      <a:prstDash val="solid"/>
                      <a:round/>
                      <a:headEnd type="none" w="med" len="med"/>
                      <a:tailEnd type="none" w="med" len="med"/>
                    </a:lnB>
                    <a:solidFill>
                      <a:schemeClr val="bg1"/>
                    </a:solidFill>
                  </a:tcPr>
                </a:tc>
                <a:extLst>
                  <a:ext uri="{0D108BD9-81ED-4DB2-BD59-A6C34878D82A}">
                    <a16:rowId xmlns:a16="http://schemas.microsoft.com/office/drawing/2014/main" val="1599348451"/>
                  </a:ext>
                </a:extLst>
              </a:tr>
              <a:tr h="770708">
                <a:tc>
                  <a:txBody>
                    <a:bodyPr/>
                    <a:lstStyle/>
                    <a:p>
                      <a:pPr algn="l" fontAlgn="ctr"/>
                      <a:r>
                        <a:rPr lang="en-US" sz="1800" b="0" i="0" u="none" strike="noStrike">
                          <a:solidFill>
                            <a:srgbClr val="000000"/>
                          </a:solidFill>
                          <a:effectLst/>
                          <a:latin typeface="Calibri" panose="020F0502020204030204" pitchFamily="34" charset="0"/>
                        </a:rPr>
                        <a:t>Does the LEG have other functions, or different priorities, not covered in the above and taking up time of the LEG meeting?  </a:t>
                      </a:r>
                    </a:p>
                  </a:txBody>
                  <a:tcPr marL="27432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381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YES/NO</a:t>
                      </a:r>
                    </a:p>
                  </a:txBody>
                  <a:tcPr marL="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381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77591254"/>
                  </a:ext>
                </a:extLst>
              </a:tr>
              <a:tr h="875211">
                <a:tc>
                  <a:txBody>
                    <a:bodyPr/>
                    <a:lstStyle/>
                    <a:p>
                      <a:pPr algn="l" fontAlgn="ctr"/>
                      <a:r>
                        <a:rPr lang="en-US" sz="1800" b="0" i="0" u="none" strike="noStrike">
                          <a:solidFill>
                            <a:srgbClr val="000000"/>
                          </a:solidFill>
                          <a:effectLst/>
                          <a:latin typeface="Calibri" panose="020F0502020204030204" pitchFamily="34" charset="0"/>
                        </a:rPr>
                        <a:t>How well does the LEG perform these functions?</a:t>
                      </a:r>
                    </a:p>
                  </a:txBody>
                  <a:tcPr marL="27432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38100" cap="flat" cmpd="sng" algn="ctr">
                      <a:solidFill>
                        <a:srgbClr val="2F75B5"/>
                      </a:solidFill>
                      <a:prstDash val="solid"/>
                      <a:round/>
                      <a:headEnd type="none" w="med" len="med"/>
                      <a:tailEnd type="none" w="med" len="med"/>
                    </a:lnB>
                    <a:solidFill>
                      <a:srgbClr val="F2F2F2"/>
                    </a:solidFill>
                  </a:tcPr>
                </a:tc>
                <a:tc>
                  <a:txBody>
                    <a:bodyPr/>
                    <a:lstStyle/>
                    <a:p>
                      <a:pPr algn="ctr" fontAlgn="ctr"/>
                      <a:r>
                        <a:rPr lang="en-US" sz="1800" b="0" i="0" u="none" strike="noStrike" dirty="0">
                          <a:solidFill>
                            <a:srgbClr val="00B0F0"/>
                          </a:solidFill>
                          <a:effectLst/>
                          <a:highlight>
                            <a:srgbClr val="FFFFFF"/>
                          </a:highlight>
                          <a:latin typeface="Calibri"/>
                        </a:rPr>
                        <a:t>1-5</a:t>
                      </a:r>
                    </a:p>
                  </a:txBody>
                  <a:tcPr marL="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38100" cap="flat" cmpd="sng" algn="ctr">
                      <a:solidFill>
                        <a:srgbClr val="2F75B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96979316"/>
                  </a:ext>
                </a:extLst>
              </a:tr>
            </a:tbl>
          </a:graphicData>
        </a:graphic>
      </p:graphicFrame>
      <p:graphicFrame>
        <p:nvGraphicFramePr>
          <p:cNvPr id="6" name="Table 5">
            <a:extLst>
              <a:ext uri="{FF2B5EF4-FFF2-40B4-BE49-F238E27FC236}">
                <a16:creationId xmlns:a16="http://schemas.microsoft.com/office/drawing/2014/main" id="{8415651A-7E95-4A4F-9D30-7D35F45129A3}"/>
              </a:ext>
            </a:extLst>
          </p:cNvPr>
          <p:cNvGraphicFramePr>
            <a:graphicFrameLocks noGrp="1"/>
          </p:cNvGraphicFramePr>
          <p:nvPr>
            <p:extLst>
              <p:ext uri="{D42A27DB-BD31-4B8C-83A1-F6EECF244321}">
                <p14:modId xmlns:p14="http://schemas.microsoft.com/office/powerpoint/2010/main" val="3743770401"/>
              </p:ext>
            </p:extLst>
          </p:nvPr>
        </p:nvGraphicFramePr>
        <p:xfrm>
          <a:off x="769676" y="3520779"/>
          <a:ext cx="10652642" cy="2103119"/>
        </p:xfrm>
        <a:graphic>
          <a:graphicData uri="http://schemas.openxmlformats.org/drawingml/2006/table">
            <a:tbl>
              <a:tblPr/>
              <a:tblGrid>
                <a:gridCol w="9608038">
                  <a:extLst>
                    <a:ext uri="{9D8B030D-6E8A-4147-A177-3AD203B41FA5}">
                      <a16:colId xmlns:a16="http://schemas.microsoft.com/office/drawing/2014/main" val="2007084234"/>
                    </a:ext>
                  </a:extLst>
                </a:gridCol>
                <a:gridCol w="1044604">
                  <a:extLst>
                    <a:ext uri="{9D8B030D-6E8A-4147-A177-3AD203B41FA5}">
                      <a16:colId xmlns:a16="http://schemas.microsoft.com/office/drawing/2014/main" val="2374588619"/>
                    </a:ext>
                  </a:extLst>
                </a:gridCol>
              </a:tblGrid>
              <a:tr h="425579">
                <a:tc>
                  <a:txBody>
                    <a:bodyPr/>
                    <a:lstStyle/>
                    <a:p>
                      <a:pPr algn="l" fontAlgn="auto"/>
                      <a:r>
                        <a:rPr lang="en-US" sz="2400" b="1" i="0" u="none" strike="noStrike" dirty="0">
                          <a:solidFill>
                            <a:srgbClr val="FFFFFF"/>
                          </a:solidFill>
                          <a:effectLst/>
                          <a:latin typeface="+mn-lt"/>
                        </a:rPr>
                        <a:t> Added value of LEG functions</a:t>
                      </a:r>
                      <a:endParaRPr lang="en-US" sz="2400" b="1" i="0" u="none" strike="noStrike" dirty="0">
                        <a:solidFill>
                          <a:srgbClr val="FFFFFF"/>
                        </a:solidFill>
                        <a:effectLst/>
                        <a:latin typeface="Calibri"/>
                      </a:endParaRPr>
                    </a:p>
                    <a:p>
                      <a:pPr lvl="0" algn="l">
                        <a:buNone/>
                      </a:pPr>
                      <a:endParaRPr lang="en-US" sz="600" b="1" i="0" u="none" strike="noStrike" dirty="0">
                        <a:solidFill>
                          <a:srgbClr val="FFFFFF"/>
                        </a:solidFill>
                        <a:effectLst/>
                        <a:latin typeface="Calibri"/>
                      </a:endParaRPr>
                    </a:p>
                  </a:txBody>
                  <a:tcPr marL="0" marR="0" marT="0" marB="0" anchor="b">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38100" cap="flat" cmpd="sng" algn="ctr">
                      <a:solidFill>
                        <a:srgbClr val="2F75B5"/>
                      </a:solidFill>
                      <a:prstDash val="solid"/>
                      <a:round/>
                      <a:headEnd type="none" w="med" len="med"/>
                      <a:tailEnd type="none" w="med" len="med"/>
                    </a:lnT>
                    <a:lnB w="38100" cap="flat" cmpd="sng" algn="ctr">
                      <a:solidFill>
                        <a:srgbClr val="2F75B5"/>
                      </a:solidFill>
                      <a:prstDash val="solid"/>
                      <a:round/>
                      <a:headEnd type="none" w="med" len="med"/>
                      <a:tailEnd type="none" w="med" len="med"/>
                    </a:lnB>
                    <a:solidFill>
                      <a:srgbClr val="06217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B0F0"/>
                          </a:solidFill>
                          <a:effectLst/>
                          <a:uLnTx/>
                          <a:uFillTx/>
                          <a:latin typeface="+mn-lt"/>
                          <a:ea typeface="+mn-ea"/>
                          <a:cs typeface="+mn-cs"/>
                        </a:rPr>
                        <a:t>[average]</a:t>
                      </a:r>
                      <a:endParaRPr lang="en-US"/>
                    </a:p>
                  </a:txBody>
                  <a:tcPr marL="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38100" cap="flat" cmpd="sng" algn="ctr">
                      <a:solidFill>
                        <a:srgbClr val="2F75B5"/>
                      </a:solidFill>
                      <a:prstDash val="solid"/>
                      <a:round/>
                      <a:headEnd type="none" w="med" len="med"/>
                      <a:tailEnd type="none" w="med" len="med"/>
                    </a:lnT>
                    <a:lnB w="38100" cap="flat" cmpd="sng" algn="ctr">
                      <a:solidFill>
                        <a:srgbClr val="2F75B5"/>
                      </a:solidFill>
                      <a:prstDash val="solid"/>
                      <a:round/>
                      <a:headEnd type="none" w="med" len="med"/>
                      <a:tailEnd type="none" w="med" len="med"/>
                    </a:lnB>
                    <a:solidFill>
                      <a:schemeClr val="bg1"/>
                    </a:solidFill>
                  </a:tcPr>
                </a:tc>
                <a:extLst>
                  <a:ext uri="{0D108BD9-81ED-4DB2-BD59-A6C34878D82A}">
                    <a16:rowId xmlns:a16="http://schemas.microsoft.com/office/drawing/2014/main" val="1599348451"/>
                  </a:ext>
                </a:extLst>
              </a:tr>
              <a:tr h="770708">
                <a:tc>
                  <a:txBody>
                    <a:bodyPr/>
                    <a:lstStyle/>
                    <a:p>
                      <a:pPr algn="l" fontAlgn="ctr"/>
                      <a:r>
                        <a:rPr lang="en-US" sz="1800" b="0" i="0" u="none" strike="noStrike">
                          <a:solidFill>
                            <a:srgbClr val="000000"/>
                          </a:solidFill>
                          <a:effectLst/>
                          <a:latin typeface="Calibri" panose="020F0502020204030204" pitchFamily="34" charset="0"/>
                        </a:rPr>
                        <a:t>LEG members perceive the LEG functions as adding value for overall sector progress </a:t>
                      </a:r>
                    </a:p>
                  </a:txBody>
                  <a:tcPr marL="27432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381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381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77591254"/>
                  </a:ext>
                </a:extLst>
              </a:tr>
              <a:tr h="875211">
                <a:tc>
                  <a:txBody>
                    <a:bodyPr/>
                    <a:lstStyle/>
                    <a:p>
                      <a:pPr algn="l" fontAlgn="ctr"/>
                      <a:r>
                        <a:rPr lang="en-US" sz="1800" b="0" i="0" u="none" strike="noStrike">
                          <a:solidFill>
                            <a:srgbClr val="000000"/>
                          </a:solidFill>
                          <a:effectLst/>
                          <a:latin typeface="Calibri" panose="020F0502020204030204" pitchFamily="34" charset="0"/>
                        </a:rPr>
                        <a:t>LEG members perceive the LEG functions as adding value for them and their own organizations / institutions and serving shared goals and interests</a:t>
                      </a:r>
                    </a:p>
                  </a:txBody>
                  <a:tcPr marL="27432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38100" cap="flat" cmpd="sng" algn="ctr">
                      <a:solidFill>
                        <a:srgbClr val="2F75B5"/>
                      </a:solidFill>
                      <a:prstDash val="solid"/>
                      <a:round/>
                      <a:headEnd type="none" w="med" len="med"/>
                      <a:tailEnd type="none" w="med" len="med"/>
                    </a:lnB>
                    <a:solidFill>
                      <a:srgbClr val="F2F2F2"/>
                    </a:solidFill>
                  </a:tcPr>
                </a:tc>
                <a:tc>
                  <a:txBody>
                    <a:bodyPr/>
                    <a:lstStyle/>
                    <a:p>
                      <a:pPr algn="ctr" fontAlgn="ctr"/>
                      <a:r>
                        <a:rPr lang="en-US" sz="1800" b="0" i="0" u="none" strike="noStrike" dirty="0">
                          <a:solidFill>
                            <a:srgbClr val="00B0F0"/>
                          </a:solidFill>
                          <a:effectLst/>
                          <a:highlight>
                            <a:srgbClr val="FFFFFF"/>
                          </a:highlight>
                          <a:latin typeface="Calibri"/>
                        </a:rPr>
                        <a:t>1-5</a:t>
                      </a:r>
                    </a:p>
                  </a:txBody>
                  <a:tcPr marL="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38100" cap="flat" cmpd="sng" algn="ctr">
                      <a:solidFill>
                        <a:srgbClr val="2F75B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96979316"/>
                  </a:ext>
                </a:extLst>
              </a:tr>
            </a:tbl>
          </a:graphicData>
        </a:graphic>
      </p:graphicFrame>
    </p:spTree>
    <p:extLst>
      <p:ext uri="{BB962C8B-B14F-4D97-AF65-F5344CB8AC3E}">
        <p14:creationId xmlns:p14="http://schemas.microsoft.com/office/powerpoint/2010/main" val="4236773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332FA401-3627-4A65-951A-FB896FB1EE66}"/>
              </a:ext>
            </a:extLst>
          </p:cNvPr>
          <p:cNvGraphicFramePr>
            <a:graphicFrameLocks noGrp="1"/>
          </p:cNvGraphicFramePr>
          <p:nvPr>
            <p:extLst>
              <p:ext uri="{D42A27DB-BD31-4B8C-83A1-F6EECF244321}">
                <p14:modId xmlns:p14="http://schemas.microsoft.com/office/powerpoint/2010/main" val="3067031741"/>
              </p:ext>
            </p:extLst>
          </p:nvPr>
        </p:nvGraphicFramePr>
        <p:xfrm>
          <a:off x="574896" y="2620027"/>
          <a:ext cx="7942381" cy="1617946"/>
        </p:xfrm>
        <a:graphic>
          <a:graphicData uri="http://schemas.openxmlformats.org/drawingml/2006/table">
            <a:tbl>
              <a:tblPr/>
              <a:tblGrid>
                <a:gridCol w="6539825">
                  <a:extLst>
                    <a:ext uri="{9D8B030D-6E8A-4147-A177-3AD203B41FA5}">
                      <a16:colId xmlns:a16="http://schemas.microsoft.com/office/drawing/2014/main" val="2007084234"/>
                    </a:ext>
                  </a:extLst>
                </a:gridCol>
                <a:gridCol w="1402556">
                  <a:extLst>
                    <a:ext uri="{9D8B030D-6E8A-4147-A177-3AD203B41FA5}">
                      <a16:colId xmlns:a16="http://schemas.microsoft.com/office/drawing/2014/main" val="2374588619"/>
                    </a:ext>
                  </a:extLst>
                </a:gridCol>
              </a:tblGrid>
              <a:tr h="452749">
                <a:tc gridSpan="2">
                  <a:txBody>
                    <a:bodyPr/>
                    <a:lstStyle/>
                    <a:p>
                      <a:pPr algn="l" fontAlgn="auto"/>
                      <a:r>
                        <a:rPr lang="en-US" sz="2400" b="0" i="0" u="none" strike="noStrike" dirty="0">
                          <a:solidFill>
                            <a:schemeClr val="bg1"/>
                          </a:solidFill>
                          <a:effectLst/>
                          <a:latin typeface="+mn-lt"/>
                        </a:rPr>
                        <a:t>   </a:t>
                      </a:r>
                      <a:r>
                        <a:rPr lang="en-US" sz="2400" b="1" i="0" u="none" strike="noStrike" kern="1200" dirty="0">
                          <a:solidFill>
                            <a:schemeClr val="bg1"/>
                          </a:solidFill>
                          <a:effectLst/>
                          <a:latin typeface="+mn-lt"/>
                          <a:ea typeface="+mn-ea"/>
                          <a:cs typeface="+mn-cs"/>
                        </a:rPr>
                        <a:t>Partnership</a:t>
                      </a:r>
                      <a:r>
                        <a:rPr lang="en-US" sz="2400" b="1" i="0" u="none" strike="noStrike" dirty="0">
                          <a:solidFill>
                            <a:schemeClr val="bg1"/>
                          </a:solidFill>
                          <a:effectLst/>
                          <a:latin typeface="+mn-lt"/>
                        </a:rPr>
                        <a:t> frameworks</a:t>
                      </a:r>
                    </a:p>
                    <a:p>
                      <a:pPr lvl="0" algn="l">
                        <a:buNone/>
                      </a:pPr>
                      <a:endParaRPr lang="en-US" sz="600" b="0" i="0" u="none" strike="noStrike" dirty="0">
                        <a:solidFill>
                          <a:srgbClr val="FFFFFF"/>
                        </a:solidFill>
                        <a:effectLst/>
                        <a:latin typeface="Calibri"/>
                      </a:endParaRPr>
                    </a:p>
                  </a:txBody>
                  <a:tcPr marL="0" marR="0" marT="0" marB="0" anchor="b">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solidFill>
                      <a:srgbClr val="002060"/>
                    </a:solidFill>
                  </a:tcPr>
                </a:tc>
                <a:tc hMerge="1">
                  <a:txBody>
                    <a:bodyPr/>
                    <a:lstStyle/>
                    <a:p>
                      <a:endParaRPr lang="en-US"/>
                    </a:p>
                  </a:txBody>
                  <a:tcPr/>
                </a:tc>
                <a:extLst>
                  <a:ext uri="{0D108BD9-81ED-4DB2-BD59-A6C34878D82A}">
                    <a16:rowId xmlns:a16="http://schemas.microsoft.com/office/drawing/2014/main" val="1599348451"/>
                  </a:ext>
                </a:extLst>
              </a:tr>
              <a:tr h="1160746">
                <a:tc>
                  <a:txBody>
                    <a:bodyPr/>
                    <a:lstStyle/>
                    <a:p>
                      <a:pPr algn="l" fontAlgn="ctr"/>
                      <a:r>
                        <a:rPr lang="en-US" sz="1800" b="0" i="0" u="none" strike="noStrike" dirty="0">
                          <a:solidFill>
                            <a:srgbClr val="000000"/>
                          </a:solidFill>
                          <a:effectLst/>
                          <a:latin typeface="Calibri"/>
                        </a:rPr>
                        <a:t>Agreed functions and strategic priorities of the LEG are clearly articulated in a LEG </a:t>
                      </a:r>
                      <a:r>
                        <a:rPr lang="en-US" sz="1800" b="0" i="0" u="none" strike="noStrike" dirty="0" err="1">
                          <a:solidFill>
                            <a:srgbClr val="000000"/>
                          </a:solidFill>
                          <a:effectLst/>
                          <a:latin typeface="Calibri"/>
                        </a:rPr>
                        <a:t>ToR</a:t>
                      </a:r>
                      <a:r>
                        <a:rPr lang="en-US" sz="1800" b="0" i="0" u="none" strike="noStrike" dirty="0">
                          <a:solidFill>
                            <a:srgbClr val="000000"/>
                          </a:solidFill>
                          <a:effectLst/>
                          <a:latin typeface="Calibri"/>
                        </a:rPr>
                        <a:t>, MOU, partnership agreement or the equivalent</a:t>
                      </a:r>
                    </a:p>
                  </a:txBody>
                  <a:tcPr marL="274320" marR="0" marT="0" marB="0"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solidFill>
                      <a:srgbClr val="F2F2F2"/>
                    </a:solidFill>
                  </a:tcPr>
                </a:tc>
                <a:tc>
                  <a:txBody>
                    <a:bodyPr/>
                    <a:lstStyle/>
                    <a:p>
                      <a:pPr algn="ctr" fontAlgn="ctr"/>
                      <a:r>
                        <a:rPr lang="en-US" sz="1800" b="0" i="0" u="none" strike="noStrike" dirty="0">
                          <a:solidFill>
                            <a:srgbClr val="00B0F0"/>
                          </a:solidFill>
                          <a:effectLst/>
                          <a:highlight>
                            <a:srgbClr val="FFFFFF"/>
                          </a:highlight>
                          <a:latin typeface="Calibri"/>
                        </a:rPr>
                        <a:t>1-5</a:t>
                      </a:r>
                    </a:p>
                  </a:txBody>
                  <a:tcPr marL="0" marR="0" marT="0" marB="0"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77591254"/>
                  </a:ext>
                </a:extLst>
              </a:tr>
            </a:tbl>
          </a:graphicData>
        </a:graphic>
      </p:graphicFrame>
    </p:spTree>
    <p:extLst>
      <p:ext uri="{BB962C8B-B14F-4D97-AF65-F5344CB8AC3E}">
        <p14:creationId xmlns:p14="http://schemas.microsoft.com/office/powerpoint/2010/main" val="427964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0AAF8B8-2395-4F6F-B9FD-A1D8D3C80915}"/>
              </a:ext>
            </a:extLst>
          </p:cNvPr>
          <p:cNvSpPr/>
          <p:nvPr/>
        </p:nvSpPr>
        <p:spPr>
          <a:xfrm>
            <a:off x="440267" y="467361"/>
            <a:ext cx="3598333" cy="357632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a:solidFill>
                  <a:schemeClr val="accent2"/>
                </a:solidFill>
                <a:latin typeface="+mj-lt"/>
                <a:ea typeface="+mj-ea"/>
                <a:cs typeface="+mj-cs"/>
              </a:rPr>
              <a:t>Organizational  </a:t>
            </a:r>
            <a:br>
              <a:rPr lang="en-US" sz="4000">
                <a:solidFill>
                  <a:schemeClr val="accent2"/>
                </a:solidFill>
                <a:latin typeface="+mj-lt"/>
                <a:ea typeface="+mj-ea"/>
                <a:cs typeface="+mj-cs"/>
              </a:rPr>
            </a:br>
            <a:br>
              <a:rPr lang="en-US" sz="4000">
                <a:solidFill>
                  <a:schemeClr val="accent2"/>
                </a:solidFill>
                <a:latin typeface="+mj-lt"/>
                <a:ea typeface="+mj-ea"/>
                <a:cs typeface="+mj-cs"/>
              </a:rPr>
            </a:br>
            <a:r>
              <a:rPr lang="en-US" sz="4000">
                <a:solidFill>
                  <a:schemeClr val="accent2"/>
                </a:solidFill>
                <a:latin typeface="+mj-lt"/>
                <a:ea typeface="+mj-ea"/>
                <a:cs typeface="+mj-cs"/>
              </a:rPr>
              <a:t>capacities</a:t>
            </a:r>
            <a:endParaRPr lang="en-US" sz="4000" dirty="0">
              <a:solidFill>
                <a:schemeClr val="accent2"/>
              </a:solidFill>
              <a:latin typeface="+mj-lt"/>
              <a:ea typeface="+mj-ea"/>
              <a:cs typeface="+mj-cs"/>
            </a:endParaRPr>
          </a:p>
        </p:txBody>
      </p:sp>
      <p:pic>
        <p:nvPicPr>
          <p:cNvPr id="4" name="Picture 6" descr="A group of people sitting at a park&#10;&#10;Description generated with very high confidence">
            <a:extLst>
              <a:ext uri="{FF2B5EF4-FFF2-40B4-BE49-F238E27FC236}">
                <a16:creationId xmlns:a16="http://schemas.microsoft.com/office/drawing/2014/main" id="{EFE891F7-0DDC-4DDE-94B9-39F57180D7F7}"/>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4780" r="-3" b="-3"/>
          <a:stretch/>
        </p:blipFill>
        <p:spPr>
          <a:xfrm>
            <a:off x="4622247" y="467361"/>
            <a:ext cx="7019778" cy="5805598"/>
          </a:xfrm>
          <a:prstGeom prst="rect">
            <a:avLst/>
          </a:prstGeom>
          <a:noFill/>
          <a:ln>
            <a:noFill/>
          </a:ln>
        </p:spPr>
      </p:pic>
    </p:spTree>
    <p:extLst>
      <p:ext uri="{BB962C8B-B14F-4D97-AF65-F5344CB8AC3E}">
        <p14:creationId xmlns:p14="http://schemas.microsoft.com/office/powerpoint/2010/main" val="2346100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0E87F79C-C6E8-41B0-87F8-EBBC7A10EB3D}"/>
              </a:ext>
            </a:extLst>
          </p:cNvPr>
          <p:cNvGraphicFramePr>
            <a:graphicFrameLocks noGrp="1"/>
          </p:cNvGraphicFramePr>
          <p:nvPr>
            <p:extLst>
              <p:ext uri="{D42A27DB-BD31-4B8C-83A1-F6EECF244321}">
                <p14:modId xmlns:p14="http://schemas.microsoft.com/office/powerpoint/2010/main" val="3566696759"/>
              </p:ext>
            </p:extLst>
          </p:nvPr>
        </p:nvGraphicFramePr>
        <p:xfrm>
          <a:off x="705293" y="762664"/>
          <a:ext cx="10781414" cy="5114261"/>
        </p:xfrm>
        <a:graphic>
          <a:graphicData uri="http://schemas.openxmlformats.org/drawingml/2006/table">
            <a:tbl>
              <a:tblPr/>
              <a:tblGrid>
                <a:gridCol w="9724183">
                  <a:extLst>
                    <a:ext uri="{9D8B030D-6E8A-4147-A177-3AD203B41FA5}">
                      <a16:colId xmlns:a16="http://schemas.microsoft.com/office/drawing/2014/main" val="2007084234"/>
                    </a:ext>
                  </a:extLst>
                </a:gridCol>
                <a:gridCol w="1057231">
                  <a:extLst>
                    <a:ext uri="{9D8B030D-6E8A-4147-A177-3AD203B41FA5}">
                      <a16:colId xmlns:a16="http://schemas.microsoft.com/office/drawing/2014/main" val="2374588619"/>
                    </a:ext>
                  </a:extLst>
                </a:gridCol>
              </a:tblGrid>
              <a:tr h="559483">
                <a:tc>
                  <a:txBody>
                    <a:bodyPr/>
                    <a:lstStyle/>
                    <a:p>
                      <a:pPr algn="l" fontAlgn="auto"/>
                      <a:r>
                        <a:rPr lang="en-US" sz="2400" b="1" i="0" u="none" strike="noStrike">
                          <a:solidFill>
                            <a:srgbClr val="FFFFFF"/>
                          </a:solidFill>
                          <a:effectLst/>
                          <a:latin typeface="+mn-lt"/>
                        </a:rPr>
                        <a:t> Clarity of mandate, functions and objectives</a:t>
                      </a:r>
                      <a:endParaRPr lang="en-US" sz="2400" b="1" i="0" u="none" strike="noStrike">
                        <a:solidFill>
                          <a:srgbClr val="FFFFFF"/>
                        </a:solidFill>
                        <a:effectLst/>
                        <a:latin typeface="Calibri"/>
                      </a:endParaRPr>
                    </a:p>
                    <a:p>
                      <a:pPr lvl="0" algn="l">
                        <a:buNone/>
                      </a:pPr>
                      <a:endParaRPr lang="en-US" sz="600" b="1" i="0" u="none" strike="noStrike">
                        <a:solidFill>
                          <a:srgbClr val="FFFFFF"/>
                        </a:solidFill>
                        <a:effectLst/>
                        <a:latin typeface="Calibri"/>
                      </a:endParaRPr>
                    </a:p>
                  </a:txBody>
                  <a:tcPr marL="0" marR="0" marT="0" marB="0" anchor="b">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38100" cap="flat" cmpd="sng" algn="ctr">
                      <a:solidFill>
                        <a:srgbClr val="90288E"/>
                      </a:solidFill>
                      <a:prstDash val="solid"/>
                      <a:round/>
                      <a:headEnd type="none" w="med" len="med"/>
                      <a:tailEnd type="none" w="med" len="med"/>
                    </a:lnT>
                    <a:lnB w="38100" cap="flat" cmpd="sng" algn="ctr">
                      <a:solidFill>
                        <a:srgbClr val="90288E"/>
                      </a:solidFill>
                      <a:prstDash val="solid"/>
                      <a:round/>
                      <a:headEnd type="none" w="med" len="med"/>
                      <a:tailEnd type="none" w="med" len="med"/>
                    </a:lnB>
                    <a:solidFill>
                      <a:srgbClr val="90288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B0F0"/>
                          </a:solidFill>
                          <a:effectLst/>
                          <a:uLnTx/>
                          <a:uFillTx/>
                          <a:latin typeface="+mn-lt"/>
                          <a:ea typeface="+mn-ea"/>
                          <a:cs typeface="+mn-cs"/>
                        </a:rPr>
                        <a:t>[average]</a:t>
                      </a:r>
                      <a:endParaRPr lang="en-US"/>
                    </a:p>
                  </a:txBody>
                  <a:tcPr marL="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38100" cap="flat" cmpd="sng" algn="ctr">
                      <a:solidFill>
                        <a:srgbClr val="90288E"/>
                      </a:solidFill>
                      <a:prstDash val="solid"/>
                      <a:round/>
                      <a:headEnd type="none" w="med" len="med"/>
                      <a:tailEnd type="none" w="med" len="med"/>
                    </a:lnT>
                    <a:lnB w="38100" cap="flat" cmpd="sng" algn="ctr">
                      <a:solidFill>
                        <a:srgbClr val="90288E"/>
                      </a:solidFill>
                      <a:prstDash val="solid"/>
                      <a:round/>
                      <a:headEnd type="none" w="med" len="med"/>
                      <a:tailEnd type="none" w="med" len="med"/>
                    </a:lnB>
                    <a:solidFill>
                      <a:schemeClr val="bg1"/>
                    </a:solidFill>
                  </a:tcPr>
                </a:tc>
                <a:extLst>
                  <a:ext uri="{0D108BD9-81ED-4DB2-BD59-A6C34878D82A}">
                    <a16:rowId xmlns:a16="http://schemas.microsoft.com/office/drawing/2014/main" val="1599348451"/>
                  </a:ext>
                </a:extLst>
              </a:tr>
              <a:tr h="547041">
                <a:tc>
                  <a:txBody>
                    <a:bodyPr/>
                    <a:lstStyle/>
                    <a:p>
                      <a:pPr algn="l" fontAlgn="ctr"/>
                      <a:r>
                        <a:rPr lang="en-US" sz="1800" b="1" i="0" u="none" strike="noStrike">
                          <a:solidFill>
                            <a:srgbClr val="000000"/>
                          </a:solidFill>
                          <a:effectLst/>
                          <a:latin typeface="Calibri"/>
                        </a:rPr>
                        <a:t> Does the LEG have a clear mandate and agreed functions?</a:t>
                      </a:r>
                    </a:p>
                  </a:txBody>
                  <a:tcPr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381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solidFill>
                      <a:srgbClr val="D9D9D9"/>
                    </a:solidFill>
                  </a:tcPr>
                </a:tc>
                <a:tc>
                  <a:txBody>
                    <a:bodyPr/>
                    <a:lstStyle/>
                    <a:p>
                      <a:pPr algn="ctr" fontAlgn="ctr"/>
                      <a:r>
                        <a:rPr lang="en-US" sz="1800" b="1" i="0" u="none" strike="noStrike">
                          <a:solidFill>
                            <a:srgbClr val="00B0F0"/>
                          </a:solidFill>
                          <a:effectLst/>
                          <a:highlight>
                            <a:srgbClr val="FFFFFF"/>
                          </a:highlight>
                          <a:latin typeface="Calibri"/>
                        </a:rPr>
                        <a:t> </a:t>
                      </a:r>
                    </a:p>
                  </a:txBody>
                  <a:tcPr marL="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381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08698822"/>
                  </a:ext>
                </a:extLst>
              </a:tr>
              <a:tr h="1007937">
                <a:tc>
                  <a:txBody>
                    <a:bodyPr/>
                    <a:lstStyle/>
                    <a:p>
                      <a:pPr algn="l" fontAlgn="ctr"/>
                      <a:r>
                        <a:rPr lang="en-US" sz="1800" b="0" i="0" u="none" strike="noStrike">
                          <a:solidFill>
                            <a:srgbClr val="000000"/>
                          </a:solidFill>
                          <a:effectLst/>
                          <a:latin typeface="Calibri" panose="020F0502020204030204" pitchFamily="34" charset="0"/>
                        </a:rPr>
                        <a:t>LEG members share a common vision for the role and mandate of the LEG, reflected in documents such as LEG ToR, MoU, partnership framework, Charter etc.</a:t>
                      </a:r>
                    </a:p>
                  </a:txBody>
                  <a:tcPr marL="27432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solidFill>
                      <a:srgbClr val="F2F2F2"/>
                    </a:solidFill>
                  </a:tcPr>
                </a:tc>
                <a:tc>
                  <a:txBody>
                    <a:bodyPr/>
                    <a:lstStyle/>
                    <a:p>
                      <a:pPr algn="ctr" fontAlgn="ctr"/>
                      <a:r>
                        <a:rPr lang="en-US" sz="1800" b="0" i="0" u="none" strike="noStrike" dirty="0">
                          <a:solidFill>
                            <a:srgbClr val="00B0F0"/>
                          </a:solidFill>
                          <a:effectLst/>
                          <a:highlight>
                            <a:srgbClr val="FFFFFF"/>
                          </a:highlight>
                          <a:latin typeface="Calibri"/>
                        </a:rPr>
                        <a:t>1-5</a:t>
                      </a:r>
                    </a:p>
                  </a:txBody>
                  <a:tcPr marL="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24058298"/>
                  </a:ext>
                </a:extLst>
              </a:tr>
              <a:tr h="1048735">
                <a:tc>
                  <a:txBody>
                    <a:bodyPr/>
                    <a:lstStyle/>
                    <a:p>
                      <a:pPr algn="l" fontAlgn="ctr"/>
                      <a:r>
                        <a:rPr lang="en-US" sz="1800" b="0" i="0" u="none" strike="noStrike">
                          <a:solidFill>
                            <a:srgbClr val="000000"/>
                          </a:solidFill>
                          <a:effectLst/>
                          <a:latin typeface="Calibri" panose="020F0502020204030204" pitchFamily="34" charset="0"/>
                        </a:rPr>
                        <a:t>LEG’s core functions and membership were agreed through a process of stakeholder dialogue and consensus-building around how the LEG can best add value </a:t>
                      </a:r>
                    </a:p>
                  </a:txBody>
                  <a:tcPr marL="27432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94183871"/>
                  </a:ext>
                </a:extLst>
              </a:tr>
              <a:tr h="1007937">
                <a:tc>
                  <a:txBody>
                    <a:bodyPr/>
                    <a:lstStyle/>
                    <a:p>
                      <a:pPr algn="l" fontAlgn="ctr">
                        <a:tabLst/>
                      </a:pPr>
                      <a:r>
                        <a:rPr lang="en-US" sz="1800" b="0" i="0" u="none" strike="noStrike">
                          <a:solidFill>
                            <a:srgbClr val="000000"/>
                          </a:solidFill>
                          <a:effectLst/>
                          <a:latin typeface="Calibri" panose="020F0502020204030204" pitchFamily="34" charset="0"/>
                        </a:rPr>
                        <a:t>LEG mandate and functions as may be contained in the TORs or equivalent document reflect </a:t>
                      </a:r>
                    </a:p>
                    <a:p>
                      <a:pPr algn="l" fontAlgn="ctr">
                        <a:tabLst/>
                      </a:pPr>
                      <a:r>
                        <a:rPr lang="en-US" sz="1800" b="0" i="0" u="none" strike="noStrike">
                          <a:solidFill>
                            <a:srgbClr val="000000"/>
                          </a:solidFill>
                          <a:effectLst/>
                          <a:latin typeface="Calibri" panose="020F0502020204030204" pitchFamily="34" charset="0"/>
                        </a:rPr>
                        <a:t>realistic and achievable objectives</a:t>
                      </a:r>
                    </a:p>
                  </a:txBody>
                  <a:tcPr marL="27432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86610060"/>
                  </a:ext>
                </a:extLst>
              </a:tr>
              <a:tr h="943128">
                <a:tc>
                  <a:txBody>
                    <a:bodyPr/>
                    <a:lstStyle/>
                    <a:p>
                      <a:pPr algn="l" fontAlgn="ctr"/>
                      <a:r>
                        <a:rPr lang="en-US" sz="1800" b="0" i="0" u="none" strike="noStrike" dirty="0">
                          <a:solidFill>
                            <a:srgbClr val="000000"/>
                          </a:solidFill>
                          <a:effectLst/>
                          <a:latin typeface="Calibri" panose="020F0502020204030204" pitchFamily="34" charset="0"/>
                        </a:rPr>
                        <a:t>Risks and mitigation measures have been considered (e.g. any possible overlap with other bodies, any undesired distortions, unnecessary transaction costs)</a:t>
                      </a:r>
                    </a:p>
                  </a:txBody>
                  <a:tcPr marL="27432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38100" cap="flat" cmpd="sng" algn="ctr">
                      <a:solidFill>
                        <a:srgbClr val="90288E"/>
                      </a:solidFill>
                      <a:prstDash val="solid"/>
                      <a:round/>
                      <a:headEnd type="none" w="med" len="med"/>
                      <a:tailEnd type="none" w="med" len="med"/>
                    </a:lnB>
                    <a:solidFill>
                      <a:srgbClr val="F2F2F2"/>
                    </a:solidFill>
                  </a:tcPr>
                </a:tc>
                <a:tc>
                  <a:txBody>
                    <a:bodyPr/>
                    <a:lstStyle/>
                    <a:p>
                      <a:pPr algn="ctr" fontAlgn="ctr"/>
                      <a:r>
                        <a:rPr lang="en-US" sz="1800" b="0" i="0" u="none" strike="noStrike" dirty="0">
                          <a:solidFill>
                            <a:srgbClr val="00B0F0"/>
                          </a:solidFill>
                          <a:effectLst/>
                          <a:highlight>
                            <a:srgbClr val="FFFFFF"/>
                          </a:highlight>
                          <a:latin typeface="Calibri"/>
                        </a:rPr>
                        <a:t>1-5</a:t>
                      </a:r>
                    </a:p>
                  </a:txBody>
                  <a:tcPr marL="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38100" cap="flat" cmpd="sng" algn="ctr">
                      <a:solidFill>
                        <a:srgbClr val="90288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77591254"/>
                  </a:ext>
                </a:extLst>
              </a:tr>
            </a:tbl>
          </a:graphicData>
        </a:graphic>
      </p:graphicFrame>
    </p:spTree>
    <p:extLst>
      <p:ext uri="{BB962C8B-B14F-4D97-AF65-F5344CB8AC3E}">
        <p14:creationId xmlns:p14="http://schemas.microsoft.com/office/powerpoint/2010/main" val="2132626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B6D9094-362C-42A8-B24E-EC60ABDC6F18}"/>
              </a:ext>
            </a:extLst>
          </p:cNvPr>
          <p:cNvGraphicFramePr>
            <a:graphicFrameLocks noGrp="1"/>
          </p:cNvGraphicFramePr>
          <p:nvPr>
            <p:extLst>
              <p:ext uri="{D42A27DB-BD31-4B8C-83A1-F6EECF244321}">
                <p14:modId xmlns:p14="http://schemas.microsoft.com/office/powerpoint/2010/main" val="1055205637"/>
              </p:ext>
            </p:extLst>
          </p:nvPr>
        </p:nvGraphicFramePr>
        <p:xfrm>
          <a:off x="629884" y="349322"/>
          <a:ext cx="10932231" cy="5624086"/>
        </p:xfrm>
        <a:graphic>
          <a:graphicData uri="http://schemas.openxmlformats.org/drawingml/2006/table">
            <a:tbl>
              <a:tblPr/>
              <a:tblGrid>
                <a:gridCol w="9860382">
                  <a:extLst>
                    <a:ext uri="{9D8B030D-6E8A-4147-A177-3AD203B41FA5}">
                      <a16:colId xmlns:a16="http://schemas.microsoft.com/office/drawing/2014/main" val="2007084234"/>
                    </a:ext>
                  </a:extLst>
                </a:gridCol>
                <a:gridCol w="1071849">
                  <a:extLst>
                    <a:ext uri="{9D8B030D-6E8A-4147-A177-3AD203B41FA5}">
                      <a16:colId xmlns:a16="http://schemas.microsoft.com/office/drawing/2014/main" val="2374588619"/>
                    </a:ext>
                  </a:extLst>
                </a:gridCol>
              </a:tblGrid>
              <a:tr h="414669">
                <a:tc>
                  <a:txBody>
                    <a:bodyPr/>
                    <a:lstStyle/>
                    <a:p>
                      <a:pPr algn="l" fontAlgn="auto"/>
                      <a:r>
                        <a:rPr lang="en-US" sz="2400" b="1" i="0" u="none" strike="noStrike">
                          <a:solidFill>
                            <a:srgbClr val="FFFFFF"/>
                          </a:solidFill>
                          <a:effectLst/>
                          <a:latin typeface="+mn-lt"/>
                        </a:rPr>
                        <a:t> Inclusion and engagement</a:t>
                      </a:r>
                      <a:endParaRPr lang="en-US" sz="2400" b="1" i="0" u="none" strike="noStrike">
                        <a:solidFill>
                          <a:srgbClr val="FFFFFF"/>
                        </a:solidFill>
                        <a:effectLst/>
                        <a:latin typeface="Calibri"/>
                      </a:endParaRPr>
                    </a:p>
                    <a:p>
                      <a:pPr lvl="0" algn="l">
                        <a:buNone/>
                      </a:pPr>
                      <a:endParaRPr lang="en-US" sz="600" b="1" i="0" u="none" strike="noStrike">
                        <a:solidFill>
                          <a:srgbClr val="FFFFFF"/>
                        </a:solidFill>
                        <a:effectLst/>
                        <a:latin typeface="Calibri"/>
                      </a:endParaRPr>
                    </a:p>
                  </a:txBody>
                  <a:tcPr marL="0" marR="0" marT="0" marB="0" anchor="b">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38100" cap="flat" cmpd="sng" algn="ctr">
                      <a:solidFill>
                        <a:srgbClr val="90288E"/>
                      </a:solidFill>
                      <a:prstDash val="solid"/>
                      <a:round/>
                      <a:headEnd type="none" w="med" len="med"/>
                      <a:tailEnd type="none" w="med" len="med"/>
                    </a:lnT>
                    <a:lnB w="38100" cap="flat" cmpd="sng" algn="ctr">
                      <a:solidFill>
                        <a:srgbClr val="90288E"/>
                      </a:solidFill>
                      <a:prstDash val="solid"/>
                      <a:round/>
                      <a:headEnd type="none" w="med" len="med"/>
                      <a:tailEnd type="none" w="med" len="med"/>
                    </a:lnB>
                    <a:solidFill>
                      <a:srgbClr val="90288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B0F0"/>
                          </a:solidFill>
                          <a:effectLst/>
                          <a:uLnTx/>
                          <a:uFillTx/>
                          <a:latin typeface="+mn-lt"/>
                          <a:ea typeface="+mn-ea"/>
                          <a:cs typeface="+mn-cs"/>
                        </a:rPr>
                        <a:t>[average]</a:t>
                      </a:r>
                      <a:endParaRPr lang="en-US"/>
                    </a:p>
                  </a:txBody>
                  <a:tcPr marL="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38100" cap="flat" cmpd="sng" algn="ctr">
                      <a:solidFill>
                        <a:srgbClr val="90288E"/>
                      </a:solidFill>
                      <a:prstDash val="solid"/>
                      <a:round/>
                      <a:headEnd type="none" w="med" len="med"/>
                      <a:tailEnd type="none" w="med" len="med"/>
                    </a:lnT>
                    <a:lnB w="38100" cap="flat" cmpd="sng" algn="ctr">
                      <a:solidFill>
                        <a:srgbClr val="90288E"/>
                      </a:solidFill>
                      <a:prstDash val="solid"/>
                      <a:round/>
                      <a:headEnd type="none" w="med" len="med"/>
                      <a:tailEnd type="none" w="med" len="med"/>
                    </a:lnB>
                    <a:solidFill>
                      <a:schemeClr val="bg1"/>
                    </a:solidFill>
                  </a:tcPr>
                </a:tc>
                <a:extLst>
                  <a:ext uri="{0D108BD9-81ED-4DB2-BD59-A6C34878D82A}">
                    <a16:rowId xmlns:a16="http://schemas.microsoft.com/office/drawing/2014/main" val="1599348451"/>
                  </a:ext>
                </a:extLst>
              </a:tr>
              <a:tr h="291389">
                <a:tc>
                  <a:txBody>
                    <a:bodyPr/>
                    <a:lstStyle/>
                    <a:p>
                      <a:pPr algn="l" fontAlgn="ctr"/>
                      <a:r>
                        <a:rPr lang="en-US" sz="1800" b="1" i="0" u="none" strike="noStrike">
                          <a:solidFill>
                            <a:srgbClr val="000000"/>
                          </a:solidFill>
                          <a:effectLst/>
                          <a:latin typeface="Calibri"/>
                        </a:rPr>
                        <a:t> </a:t>
                      </a:r>
                      <a:r>
                        <a:rPr lang="en-US" sz="1800" b="1" i="0" u="none" strike="noStrike">
                          <a:solidFill>
                            <a:srgbClr val="000000"/>
                          </a:solidFill>
                          <a:effectLst/>
                          <a:latin typeface="+mn-lt"/>
                        </a:rPr>
                        <a:t>Is the LEG inclusive of key education stakeholders and are their roles clear?</a:t>
                      </a:r>
                      <a:endParaRPr lang="en-US" sz="1800" b="1" i="0" u="none" strike="noStrike">
                        <a:solidFill>
                          <a:srgbClr val="000000"/>
                        </a:solidFill>
                        <a:effectLst/>
                        <a:latin typeface="Calibri"/>
                      </a:endParaRPr>
                    </a:p>
                  </a:txBody>
                  <a:tcPr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381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solidFill>
                      <a:srgbClr val="D9D9D9"/>
                    </a:solidFill>
                  </a:tcPr>
                </a:tc>
                <a:tc>
                  <a:txBody>
                    <a:bodyPr/>
                    <a:lstStyle/>
                    <a:p>
                      <a:pPr algn="ctr" fontAlgn="ctr"/>
                      <a:r>
                        <a:rPr lang="en-US" sz="1650" b="1" i="0" u="none" strike="noStrike">
                          <a:solidFill>
                            <a:srgbClr val="00B0F0"/>
                          </a:solidFill>
                          <a:effectLst/>
                          <a:highlight>
                            <a:srgbClr val="FFFFFF"/>
                          </a:highlight>
                          <a:latin typeface="Calibri"/>
                        </a:rPr>
                        <a:t> </a:t>
                      </a:r>
                    </a:p>
                  </a:txBody>
                  <a:tcPr marL="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381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08698822"/>
                  </a:ext>
                </a:extLst>
              </a:tr>
              <a:tr h="605193">
                <a:tc>
                  <a:txBody>
                    <a:bodyPr/>
                    <a:lstStyle/>
                    <a:p>
                      <a:pPr algn="l" fontAlgn="ctr"/>
                      <a:r>
                        <a:rPr lang="en-US" sz="1800" b="0" i="0" u="none" strike="noStrike">
                          <a:solidFill>
                            <a:srgbClr val="000000"/>
                          </a:solidFill>
                          <a:effectLst/>
                          <a:latin typeface="Calibri"/>
                        </a:rPr>
                        <a:t>The LEG is reflective of key players in the education sector and other actors influencing education sector development </a:t>
                      </a:r>
                      <a:endParaRPr lang="en-US" sz="1800" b="0" i="0" u="none" strike="noStrike">
                        <a:solidFill>
                          <a:srgbClr val="000000"/>
                        </a:solidFill>
                        <a:effectLst/>
                        <a:latin typeface="Calibri" panose="020F0502020204030204" pitchFamily="34" charset="0"/>
                      </a:endParaRPr>
                    </a:p>
                  </a:txBody>
                  <a:tcPr marL="27432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solidFill>
                      <a:srgbClr val="F2F2F2"/>
                    </a:solidFill>
                  </a:tcPr>
                </a:tc>
                <a:tc>
                  <a:txBody>
                    <a:bodyPr/>
                    <a:lstStyle/>
                    <a:p>
                      <a:pPr algn="ctr" fontAlgn="ctr"/>
                      <a:r>
                        <a:rPr lang="en-US" sz="1650" b="0" i="0" u="none" strike="noStrike">
                          <a:solidFill>
                            <a:srgbClr val="00B0F0"/>
                          </a:solidFill>
                          <a:effectLst/>
                          <a:highlight>
                            <a:srgbClr val="FFFFFF"/>
                          </a:highlight>
                          <a:latin typeface="Calibri"/>
                        </a:rPr>
                        <a:t>1-5</a:t>
                      </a:r>
                    </a:p>
                  </a:txBody>
                  <a:tcPr marL="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24058298"/>
                  </a:ext>
                </a:extLst>
              </a:tr>
              <a:tr h="302597">
                <a:tc>
                  <a:txBody>
                    <a:bodyPr/>
                    <a:lstStyle/>
                    <a:p>
                      <a:pPr marL="285750" indent="-285750" algn="l" fontAlgn="ctr">
                        <a:buFont typeface="Arial" panose="020B0604020202020204" pitchFamily="34" charset="0"/>
                        <a:buChar char="•"/>
                      </a:pPr>
                      <a:r>
                        <a:rPr lang="en-US" sz="1600" b="0" i="0" u="none" strike="noStrike">
                          <a:solidFill>
                            <a:srgbClr val="000000"/>
                          </a:solidFill>
                          <a:effectLst/>
                          <a:latin typeface="Calibri"/>
                        </a:rPr>
                        <a:t>Ministry(</a:t>
                      </a:r>
                      <a:r>
                        <a:rPr lang="en-US" sz="1600" b="0" i="0" u="none" strike="noStrike" err="1">
                          <a:solidFill>
                            <a:srgbClr val="000000"/>
                          </a:solidFill>
                          <a:effectLst/>
                          <a:latin typeface="Calibri"/>
                        </a:rPr>
                        <a:t>ies</a:t>
                      </a:r>
                      <a:r>
                        <a:rPr lang="en-US" sz="1600" b="0" i="0" u="none" strike="noStrike">
                          <a:solidFill>
                            <a:srgbClr val="000000"/>
                          </a:solidFill>
                          <a:effectLst/>
                          <a:latin typeface="Calibri"/>
                        </a:rPr>
                        <a:t>) of education at the national level representing the various sub-sectors and key implementing agencies</a:t>
                      </a:r>
                    </a:p>
                  </a:txBody>
                  <a:tcPr marL="45720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solidFill>
                      <a:srgbClr val="F2F2F2"/>
                    </a:solidFill>
                  </a:tcPr>
                </a:tc>
                <a:tc>
                  <a:txBody>
                    <a:bodyPr/>
                    <a:lstStyle/>
                    <a:p>
                      <a:pPr algn="ctr" fontAlgn="ctr"/>
                      <a:r>
                        <a:rPr kumimoji="0" lang="en-US" sz="1400" b="0" i="0" u="none" strike="noStrike" kern="1200" cap="none" spc="0" normalizeH="0" baseline="0" noProof="0">
                          <a:ln>
                            <a:noFill/>
                          </a:ln>
                          <a:solidFill>
                            <a:srgbClr val="00B0F0"/>
                          </a:solidFill>
                          <a:effectLst/>
                          <a:highlight>
                            <a:srgbClr val="FFFFFF"/>
                          </a:highlight>
                          <a:uLnTx/>
                          <a:uFillTx/>
                          <a:latin typeface="Calibri"/>
                          <a:ea typeface="+mn-ea"/>
                          <a:cs typeface="+mn-cs"/>
                        </a:rPr>
                        <a:t>YES/NO</a:t>
                      </a:r>
                      <a:endParaRPr lang="en-US" sz="1400" b="0" i="0" u="none" strike="noStrike">
                        <a:solidFill>
                          <a:srgbClr val="00B0F0"/>
                        </a:solidFill>
                        <a:effectLst/>
                        <a:highlight>
                          <a:srgbClr val="FFFFFF"/>
                        </a:highlight>
                        <a:latin typeface="Calibri"/>
                      </a:endParaRPr>
                    </a:p>
                  </a:txBody>
                  <a:tcPr marL="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94183871"/>
                  </a:ext>
                </a:extLst>
              </a:tr>
              <a:tr h="302597">
                <a:tc>
                  <a:txBody>
                    <a:bodyPr/>
                    <a:lstStyle/>
                    <a:p>
                      <a:pPr marL="285750" indent="-285750" algn="l" fontAlgn="ctr">
                        <a:buFont typeface="Arial" panose="020B0604020202020204" pitchFamily="34" charset="0"/>
                        <a:buChar char="•"/>
                      </a:pPr>
                      <a:r>
                        <a:rPr lang="en-US" sz="1600" b="0" i="0" u="none" strike="noStrike">
                          <a:solidFill>
                            <a:srgbClr val="000000"/>
                          </a:solidFill>
                          <a:effectLst/>
                          <a:latin typeface="Calibri"/>
                        </a:rPr>
                        <a:t>Ministry of Finance</a:t>
                      </a:r>
                    </a:p>
                  </a:txBody>
                  <a:tcPr marL="45720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solidFill>
                      <a:srgbClr val="F2F2F2"/>
                    </a:solidFill>
                  </a:tcPr>
                </a:tc>
                <a:tc>
                  <a:txBody>
                    <a:bodyPr/>
                    <a:lstStyle/>
                    <a:p>
                      <a:pPr algn="ctr" fontAlgn="ctr"/>
                      <a:r>
                        <a:rPr kumimoji="0" lang="en-US" sz="1400" b="0" i="0" u="none" strike="noStrike" kern="1200" cap="none" spc="0" normalizeH="0" baseline="0" noProof="0">
                          <a:ln>
                            <a:noFill/>
                          </a:ln>
                          <a:solidFill>
                            <a:srgbClr val="00B0F0"/>
                          </a:solidFill>
                          <a:effectLst/>
                          <a:highlight>
                            <a:srgbClr val="FFFFFF"/>
                          </a:highlight>
                          <a:uLnTx/>
                          <a:uFillTx/>
                          <a:latin typeface="Calibri"/>
                          <a:ea typeface="+mn-ea"/>
                          <a:cs typeface="+mn-cs"/>
                        </a:rPr>
                        <a:t>YES/NO</a:t>
                      </a:r>
                      <a:endParaRPr lang="en-US" sz="1400" b="0" i="0" u="none" strike="noStrike">
                        <a:solidFill>
                          <a:srgbClr val="00B0F0"/>
                        </a:solidFill>
                        <a:effectLst/>
                        <a:highlight>
                          <a:srgbClr val="FFFFFF"/>
                        </a:highlight>
                        <a:latin typeface="Calibri"/>
                      </a:endParaRPr>
                    </a:p>
                  </a:txBody>
                  <a:tcPr marL="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86610060"/>
                  </a:ext>
                </a:extLst>
              </a:tr>
              <a:tr h="302597">
                <a:tc>
                  <a:txBody>
                    <a:bodyPr/>
                    <a:lstStyle/>
                    <a:p>
                      <a:pPr marL="285750" indent="-285750" algn="l" fontAlgn="ctr">
                        <a:buFont typeface="Arial" panose="020B0604020202020204" pitchFamily="34" charset="0"/>
                        <a:buChar char="•"/>
                      </a:pPr>
                      <a:r>
                        <a:rPr lang="en-US" sz="1600" b="0" i="0" u="none" strike="noStrike">
                          <a:solidFill>
                            <a:srgbClr val="000000"/>
                          </a:solidFill>
                          <a:effectLst/>
                          <a:latin typeface="Calibri"/>
                        </a:rPr>
                        <a:t>Multilateral agencies </a:t>
                      </a:r>
                      <a:endParaRPr lang="en-US" sz="1600" b="0" i="0" u="none" strike="noStrike">
                        <a:solidFill>
                          <a:srgbClr val="000000"/>
                        </a:solidFill>
                        <a:effectLst/>
                        <a:latin typeface="Calibri" panose="020F0502020204030204" pitchFamily="34" charset="0"/>
                      </a:endParaRPr>
                    </a:p>
                  </a:txBody>
                  <a:tcPr marL="45720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solidFill>
                      <a:srgbClr val="F2F2F2"/>
                    </a:solidFill>
                  </a:tcPr>
                </a:tc>
                <a:tc>
                  <a:txBody>
                    <a:bodyPr/>
                    <a:lstStyle/>
                    <a:p>
                      <a:pPr algn="ctr" fontAlgn="ctr"/>
                      <a:r>
                        <a:rPr kumimoji="0" lang="en-US" sz="1400" b="0" i="0" u="none" strike="noStrike" kern="1200" cap="none" spc="0" normalizeH="0" baseline="0" noProof="0">
                          <a:ln>
                            <a:noFill/>
                          </a:ln>
                          <a:solidFill>
                            <a:srgbClr val="00B0F0"/>
                          </a:solidFill>
                          <a:effectLst/>
                          <a:highlight>
                            <a:srgbClr val="FFFFFF"/>
                          </a:highlight>
                          <a:uLnTx/>
                          <a:uFillTx/>
                          <a:latin typeface="Calibri"/>
                          <a:ea typeface="+mn-ea"/>
                          <a:cs typeface="+mn-cs"/>
                        </a:rPr>
                        <a:t>YES/NO</a:t>
                      </a:r>
                      <a:endParaRPr lang="en-US" sz="1400" b="0" i="0" u="none" strike="noStrike">
                        <a:solidFill>
                          <a:srgbClr val="00B0F0"/>
                        </a:solidFill>
                        <a:effectLst/>
                        <a:highlight>
                          <a:srgbClr val="FFFFFF"/>
                        </a:highlight>
                        <a:latin typeface="Calibri"/>
                      </a:endParaRPr>
                    </a:p>
                  </a:txBody>
                  <a:tcPr marL="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77591254"/>
                  </a:ext>
                </a:extLst>
              </a:tr>
              <a:tr h="302597">
                <a:tc>
                  <a:txBody>
                    <a:bodyPr/>
                    <a:lstStyle/>
                    <a:p>
                      <a:pPr marL="285750" indent="-285750" algn="l" fontAlgn="ctr">
                        <a:buFont typeface="Arial" panose="020B0604020202020204" pitchFamily="34" charset="0"/>
                        <a:buChar char="•"/>
                      </a:pPr>
                      <a:r>
                        <a:rPr lang="en-US" sz="1600" b="0" i="0" u="none" strike="noStrike">
                          <a:solidFill>
                            <a:srgbClr val="000000"/>
                          </a:solidFill>
                          <a:effectLst/>
                          <a:latin typeface="Calibri"/>
                        </a:rPr>
                        <a:t>Bilateral agencies</a:t>
                      </a:r>
                    </a:p>
                  </a:txBody>
                  <a:tcPr marL="45720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solidFill>
                      <a:srgbClr val="F2F2F2"/>
                    </a:solidFill>
                  </a:tcPr>
                </a:tc>
                <a:tc>
                  <a:txBody>
                    <a:bodyPr/>
                    <a:lstStyle/>
                    <a:p>
                      <a:pPr algn="ctr" fontAlgn="ctr"/>
                      <a:r>
                        <a:rPr kumimoji="0" lang="en-US" sz="1400" b="0" i="0" u="none" strike="noStrike" kern="1200" cap="none" spc="0" normalizeH="0" baseline="0" noProof="0">
                          <a:ln>
                            <a:noFill/>
                          </a:ln>
                          <a:solidFill>
                            <a:srgbClr val="00B0F0"/>
                          </a:solidFill>
                          <a:effectLst/>
                          <a:highlight>
                            <a:srgbClr val="FFFFFF"/>
                          </a:highlight>
                          <a:uLnTx/>
                          <a:uFillTx/>
                          <a:latin typeface="Calibri"/>
                          <a:ea typeface="+mn-ea"/>
                          <a:cs typeface="+mn-cs"/>
                        </a:rPr>
                        <a:t>YES/NO</a:t>
                      </a:r>
                      <a:endParaRPr lang="en-US" sz="1400" b="0" i="0" u="none" strike="noStrike">
                        <a:solidFill>
                          <a:srgbClr val="00B0F0"/>
                        </a:solidFill>
                        <a:effectLst/>
                        <a:highlight>
                          <a:srgbClr val="FFFFFF"/>
                        </a:highlight>
                        <a:latin typeface="Calibri"/>
                      </a:endParaRPr>
                    </a:p>
                  </a:txBody>
                  <a:tcPr marL="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40064282"/>
                  </a:ext>
                </a:extLst>
              </a:tr>
              <a:tr h="302597">
                <a:tc>
                  <a:txBody>
                    <a:bodyPr/>
                    <a:lstStyle/>
                    <a:p>
                      <a:pPr marL="285750" indent="-285750" algn="l" fontAlgn="ctr">
                        <a:buFont typeface="Arial" panose="020B0604020202020204" pitchFamily="34" charset="0"/>
                        <a:buChar char="•"/>
                      </a:pPr>
                      <a:r>
                        <a:rPr lang="en-US" sz="1600" b="0" i="0" u="none" strike="noStrike">
                          <a:solidFill>
                            <a:srgbClr val="000000"/>
                          </a:solidFill>
                          <a:effectLst/>
                          <a:latin typeface="Calibri"/>
                        </a:rPr>
                        <a:t>International NGOs and foundations</a:t>
                      </a:r>
                    </a:p>
                  </a:txBody>
                  <a:tcPr marL="45720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solidFill>
                      <a:srgbClr val="F2F2F2"/>
                    </a:solidFill>
                  </a:tcPr>
                </a:tc>
                <a:tc>
                  <a:txBody>
                    <a:bodyPr/>
                    <a:lstStyle/>
                    <a:p>
                      <a:pPr algn="ctr" fontAlgn="ctr"/>
                      <a:r>
                        <a:rPr kumimoji="0" lang="en-US" sz="1400" b="0" i="0" u="none" strike="noStrike" kern="1200" cap="none" spc="0" normalizeH="0" baseline="0" noProof="0">
                          <a:ln>
                            <a:noFill/>
                          </a:ln>
                          <a:solidFill>
                            <a:srgbClr val="00B0F0"/>
                          </a:solidFill>
                          <a:effectLst/>
                          <a:highlight>
                            <a:srgbClr val="FFFFFF"/>
                          </a:highlight>
                          <a:uLnTx/>
                          <a:uFillTx/>
                          <a:latin typeface="Calibri"/>
                          <a:ea typeface="+mn-ea"/>
                          <a:cs typeface="+mn-cs"/>
                        </a:rPr>
                        <a:t>YES/NO</a:t>
                      </a:r>
                      <a:endParaRPr lang="en-US" sz="1400" b="0" i="0" u="none" strike="noStrike">
                        <a:solidFill>
                          <a:srgbClr val="00B0F0"/>
                        </a:solidFill>
                        <a:effectLst/>
                        <a:highlight>
                          <a:srgbClr val="FFFFFF"/>
                        </a:highlight>
                        <a:latin typeface="Calibri"/>
                      </a:endParaRPr>
                    </a:p>
                  </a:txBody>
                  <a:tcPr marL="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68729512"/>
                  </a:ext>
                </a:extLst>
              </a:tr>
              <a:tr h="448290">
                <a:tc>
                  <a:txBody>
                    <a:bodyPr/>
                    <a:lstStyle/>
                    <a:p>
                      <a:pPr marL="285750" indent="-285750" algn="l" fontAlgn="ctr">
                        <a:buFont typeface="Arial" panose="020B0604020202020204" pitchFamily="34" charset="0"/>
                        <a:buChar char="•"/>
                      </a:pPr>
                      <a:r>
                        <a:rPr lang="en-US" sz="1600" b="0" i="0" u="none" strike="noStrike">
                          <a:solidFill>
                            <a:srgbClr val="000000"/>
                          </a:solidFill>
                          <a:effectLst/>
                          <a:latin typeface="Calibri"/>
                        </a:rPr>
                        <a:t>Local CSOs/NGOs (CSO coalitions, parents’ associations, disabled peoples’ associations) including those that participate in the Education Campaign Coalition</a:t>
                      </a:r>
                    </a:p>
                  </a:txBody>
                  <a:tcPr marL="45720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solidFill>
                      <a:srgbClr val="F2F2F2"/>
                    </a:solidFill>
                  </a:tcPr>
                </a:tc>
                <a:tc>
                  <a:txBody>
                    <a:bodyPr/>
                    <a:lstStyle/>
                    <a:p>
                      <a:pPr algn="ctr" fontAlgn="ctr"/>
                      <a:r>
                        <a:rPr kumimoji="0" lang="en-US" sz="1400" b="0" i="0" u="none" strike="noStrike" kern="1200" cap="none" spc="0" normalizeH="0" baseline="0" noProof="0">
                          <a:ln>
                            <a:noFill/>
                          </a:ln>
                          <a:solidFill>
                            <a:srgbClr val="00B0F0"/>
                          </a:solidFill>
                          <a:effectLst/>
                          <a:highlight>
                            <a:srgbClr val="FFFFFF"/>
                          </a:highlight>
                          <a:uLnTx/>
                          <a:uFillTx/>
                          <a:latin typeface="Calibri"/>
                          <a:ea typeface="+mn-ea"/>
                          <a:cs typeface="+mn-cs"/>
                        </a:rPr>
                        <a:t>YES/NO</a:t>
                      </a:r>
                      <a:endParaRPr lang="en-US" sz="1400" b="0" i="0" u="none" strike="noStrike">
                        <a:solidFill>
                          <a:srgbClr val="00B0F0"/>
                        </a:solidFill>
                        <a:effectLst/>
                        <a:highlight>
                          <a:srgbClr val="FFFFFF"/>
                        </a:highlight>
                        <a:latin typeface="Calibri"/>
                      </a:endParaRPr>
                    </a:p>
                  </a:txBody>
                  <a:tcPr marL="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5158349"/>
                  </a:ext>
                </a:extLst>
              </a:tr>
              <a:tr h="302597">
                <a:tc>
                  <a:txBody>
                    <a:bodyPr/>
                    <a:lstStyle/>
                    <a:p>
                      <a:pPr marL="285750" indent="-285750" algn="l" fontAlgn="ctr">
                        <a:buFont typeface="Arial" panose="020B0604020202020204" pitchFamily="34" charset="0"/>
                        <a:buChar char="•"/>
                      </a:pPr>
                      <a:r>
                        <a:rPr lang="en-US" sz="1600" b="0" i="0" u="none" strike="noStrike">
                          <a:solidFill>
                            <a:srgbClr val="000000"/>
                          </a:solidFill>
                          <a:effectLst/>
                          <a:latin typeface="Calibri"/>
                        </a:rPr>
                        <a:t>Teachers’ organizations </a:t>
                      </a:r>
                      <a:endParaRPr lang="en-US" sz="1600" b="0" i="0" u="none" strike="noStrike">
                        <a:solidFill>
                          <a:srgbClr val="000000"/>
                        </a:solidFill>
                        <a:effectLst/>
                        <a:latin typeface="Calibri" panose="020F0502020204030204" pitchFamily="34" charset="0"/>
                      </a:endParaRPr>
                    </a:p>
                  </a:txBody>
                  <a:tcPr marL="45720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solidFill>
                      <a:srgbClr val="F2F2F2"/>
                    </a:solidFill>
                  </a:tcPr>
                </a:tc>
                <a:tc>
                  <a:txBody>
                    <a:bodyPr/>
                    <a:lstStyle/>
                    <a:p>
                      <a:pPr algn="ctr" fontAlgn="ctr"/>
                      <a:r>
                        <a:rPr kumimoji="0" lang="en-US" sz="1400" b="0" i="0" u="none" strike="noStrike" kern="1200" cap="none" spc="0" normalizeH="0" baseline="0" noProof="0">
                          <a:ln>
                            <a:noFill/>
                          </a:ln>
                          <a:solidFill>
                            <a:srgbClr val="00B0F0"/>
                          </a:solidFill>
                          <a:effectLst/>
                          <a:highlight>
                            <a:srgbClr val="FFFFFF"/>
                          </a:highlight>
                          <a:uLnTx/>
                          <a:uFillTx/>
                          <a:latin typeface="Calibri"/>
                          <a:ea typeface="+mn-ea"/>
                          <a:cs typeface="+mn-cs"/>
                        </a:rPr>
                        <a:t>YES/NO</a:t>
                      </a:r>
                      <a:endParaRPr lang="en-US" sz="1400" b="0" i="0" u="none" strike="noStrike">
                        <a:solidFill>
                          <a:srgbClr val="00B0F0"/>
                        </a:solidFill>
                        <a:effectLst/>
                        <a:highlight>
                          <a:srgbClr val="FFFFFF"/>
                        </a:highlight>
                        <a:latin typeface="Calibri"/>
                      </a:endParaRPr>
                    </a:p>
                  </a:txBody>
                  <a:tcPr marL="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11437502"/>
                  </a:ext>
                </a:extLst>
              </a:tr>
              <a:tr h="302597">
                <a:tc>
                  <a:txBody>
                    <a:bodyPr/>
                    <a:lstStyle/>
                    <a:p>
                      <a:pPr marL="285750" indent="-285750" algn="l" fontAlgn="ctr">
                        <a:buFont typeface="Arial" panose="020B0604020202020204" pitchFamily="34" charset="0"/>
                        <a:buChar char="•"/>
                      </a:pPr>
                      <a:r>
                        <a:rPr lang="en-US" sz="1600" b="0" i="0" u="none" strike="noStrike">
                          <a:solidFill>
                            <a:srgbClr val="000000"/>
                          </a:solidFill>
                          <a:effectLst/>
                          <a:latin typeface="Calibri"/>
                        </a:rPr>
                        <a:t>Representatives of non-public educational providers </a:t>
                      </a:r>
                      <a:endParaRPr lang="en-US" sz="1600" b="0" i="0" u="none" strike="noStrike">
                        <a:solidFill>
                          <a:srgbClr val="000000"/>
                        </a:solidFill>
                        <a:effectLst/>
                        <a:latin typeface="Calibri" panose="020F0502020204030204" pitchFamily="34" charset="0"/>
                      </a:endParaRPr>
                    </a:p>
                  </a:txBody>
                  <a:tcPr marL="45720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solidFill>
                      <a:srgbClr val="F2F2F2"/>
                    </a:solidFill>
                  </a:tcPr>
                </a:tc>
                <a:tc>
                  <a:txBody>
                    <a:bodyPr/>
                    <a:lstStyle/>
                    <a:p>
                      <a:pPr algn="ctr" fontAlgn="ctr"/>
                      <a:r>
                        <a:rPr kumimoji="0" lang="en-US" sz="1400" b="0" i="0" u="none" strike="noStrike" kern="1200" cap="none" spc="0" normalizeH="0" baseline="0" noProof="0">
                          <a:ln>
                            <a:noFill/>
                          </a:ln>
                          <a:solidFill>
                            <a:srgbClr val="00B0F0"/>
                          </a:solidFill>
                          <a:effectLst/>
                          <a:highlight>
                            <a:srgbClr val="FFFFFF"/>
                          </a:highlight>
                          <a:uLnTx/>
                          <a:uFillTx/>
                          <a:latin typeface="Calibri"/>
                          <a:ea typeface="+mn-ea"/>
                          <a:cs typeface="+mn-cs"/>
                        </a:rPr>
                        <a:t>YES/NO</a:t>
                      </a:r>
                      <a:endParaRPr lang="en-US" sz="1400" b="0" i="0" u="none" strike="noStrike">
                        <a:solidFill>
                          <a:srgbClr val="00B0F0"/>
                        </a:solidFill>
                        <a:effectLst/>
                        <a:highlight>
                          <a:srgbClr val="FFFFFF"/>
                        </a:highlight>
                        <a:latin typeface="Calibri"/>
                      </a:endParaRPr>
                    </a:p>
                  </a:txBody>
                  <a:tcPr marL="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47911867"/>
                  </a:ext>
                </a:extLst>
              </a:tr>
              <a:tr h="302597">
                <a:tc>
                  <a:txBody>
                    <a:bodyPr/>
                    <a:lstStyle/>
                    <a:p>
                      <a:pPr marL="285750" indent="-285750" algn="l" fontAlgn="ctr">
                        <a:buFont typeface="Arial" panose="020B0604020202020204" pitchFamily="34" charset="0"/>
                        <a:buChar char="•"/>
                      </a:pPr>
                      <a:r>
                        <a:rPr lang="en-US" sz="1600" b="0" i="0" u="none" strike="noStrike">
                          <a:solidFill>
                            <a:srgbClr val="000000"/>
                          </a:solidFill>
                          <a:effectLst/>
                          <a:latin typeface="Calibri"/>
                        </a:rPr>
                        <a:t>Additional: Ministries such as planning, health, civil service, women’s affairs, academic institutions </a:t>
                      </a:r>
                      <a:endParaRPr lang="en-US" sz="1600" b="0" i="0" u="none" strike="noStrike">
                        <a:solidFill>
                          <a:srgbClr val="000000"/>
                        </a:solidFill>
                        <a:effectLst/>
                        <a:latin typeface="Calibri" panose="020F0502020204030204" pitchFamily="34" charset="0"/>
                      </a:endParaRPr>
                    </a:p>
                  </a:txBody>
                  <a:tcPr marL="45720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solidFill>
                      <a:srgbClr val="F2F2F2"/>
                    </a:solidFill>
                  </a:tcPr>
                </a:tc>
                <a:tc>
                  <a:txBody>
                    <a:bodyPr/>
                    <a:lstStyle/>
                    <a:p>
                      <a:pPr algn="ctr" fontAlgn="ctr"/>
                      <a:r>
                        <a:rPr kumimoji="0" lang="en-US" sz="1400" b="0" i="0" u="none" strike="noStrike" kern="1200" cap="none" spc="0" normalizeH="0" baseline="0" noProof="0">
                          <a:ln>
                            <a:noFill/>
                          </a:ln>
                          <a:solidFill>
                            <a:srgbClr val="00B0F0"/>
                          </a:solidFill>
                          <a:effectLst/>
                          <a:highlight>
                            <a:srgbClr val="FFFFFF"/>
                          </a:highlight>
                          <a:uLnTx/>
                          <a:uFillTx/>
                          <a:latin typeface="Calibri"/>
                          <a:ea typeface="+mn-ea"/>
                          <a:cs typeface="+mn-cs"/>
                        </a:rPr>
                        <a:t>YES/NO</a:t>
                      </a:r>
                      <a:endParaRPr lang="en-US" sz="1400" b="0" i="0" u="none" strike="noStrike">
                        <a:solidFill>
                          <a:srgbClr val="00B0F0"/>
                        </a:solidFill>
                        <a:effectLst/>
                        <a:highlight>
                          <a:srgbClr val="FFFFFF"/>
                        </a:highlight>
                        <a:latin typeface="Calibri"/>
                      </a:endParaRPr>
                    </a:p>
                  </a:txBody>
                  <a:tcPr marL="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84638798"/>
                  </a:ext>
                </a:extLst>
              </a:tr>
              <a:tr h="302597">
                <a:tc>
                  <a:txBody>
                    <a:bodyPr/>
                    <a:lstStyle/>
                    <a:p>
                      <a:pPr marL="285750" indent="-285750" algn="l" fontAlgn="ctr">
                        <a:buFont typeface="Arial" panose="020B0604020202020204" pitchFamily="34" charset="0"/>
                        <a:buChar char="•"/>
                      </a:pPr>
                      <a:r>
                        <a:rPr lang="en-US" sz="1600" b="0" i="0" u="none" strike="noStrike">
                          <a:solidFill>
                            <a:srgbClr val="000000"/>
                          </a:solidFill>
                          <a:effectLst/>
                          <a:latin typeface="Calibri"/>
                        </a:rPr>
                        <a:t>Additional: Representatives of sub-national and local levels of government</a:t>
                      </a:r>
                    </a:p>
                  </a:txBody>
                  <a:tcPr marL="45720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solidFill>
                      <a:srgbClr val="F2F2F2"/>
                    </a:solidFill>
                  </a:tcPr>
                </a:tc>
                <a:tc>
                  <a:txBody>
                    <a:bodyPr/>
                    <a:lstStyle/>
                    <a:p>
                      <a:pPr algn="ctr" fontAlgn="ctr"/>
                      <a:r>
                        <a:rPr kumimoji="0" lang="en-US" sz="1400" b="0" i="0" u="none" strike="noStrike" kern="1200" cap="none" spc="0" normalizeH="0" baseline="0" noProof="0">
                          <a:ln>
                            <a:noFill/>
                          </a:ln>
                          <a:solidFill>
                            <a:srgbClr val="00B0F0"/>
                          </a:solidFill>
                          <a:effectLst/>
                          <a:highlight>
                            <a:srgbClr val="FFFFFF"/>
                          </a:highlight>
                          <a:uLnTx/>
                          <a:uFillTx/>
                          <a:latin typeface="Calibri"/>
                          <a:ea typeface="+mn-ea"/>
                          <a:cs typeface="+mn-cs"/>
                        </a:rPr>
                        <a:t>YES/NO</a:t>
                      </a:r>
                      <a:endParaRPr lang="en-US" sz="1400" b="0" i="0" u="none" strike="noStrike">
                        <a:solidFill>
                          <a:srgbClr val="00B0F0"/>
                        </a:solidFill>
                        <a:effectLst/>
                        <a:highlight>
                          <a:srgbClr val="FFFFFF"/>
                        </a:highlight>
                        <a:latin typeface="Calibri"/>
                      </a:endParaRPr>
                    </a:p>
                  </a:txBody>
                  <a:tcPr marL="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67237402"/>
                  </a:ext>
                </a:extLst>
              </a:tr>
              <a:tr h="571571">
                <a:tc>
                  <a:txBody>
                    <a:bodyPr/>
                    <a:lstStyle/>
                    <a:p>
                      <a:pPr algn="l" fontAlgn="ctr"/>
                      <a:r>
                        <a:rPr lang="en-US" sz="1800" b="0" i="0" u="none" strike="noStrike">
                          <a:solidFill>
                            <a:srgbClr val="000000"/>
                          </a:solidFill>
                          <a:effectLst/>
                          <a:latin typeface="Calibri"/>
                        </a:rPr>
                        <a:t>The roles of LEG members are specified and build on partners’ strengths, experiences and willingness to support inclusive, transparent and accountable education sector dialogue, planning and monitoring</a:t>
                      </a:r>
                    </a:p>
                  </a:txBody>
                  <a:tcPr marL="27432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solidFill>
                      <a:srgbClr val="F2F2F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B0F0"/>
                          </a:solidFill>
                          <a:effectLst/>
                          <a:highlight>
                            <a:srgbClr val="FFFFFF"/>
                          </a:highlight>
                          <a:uLnTx/>
                          <a:uFillTx/>
                          <a:latin typeface="Calibri"/>
                          <a:ea typeface="+mn-ea"/>
                          <a:cs typeface="+mn-cs"/>
                        </a:rPr>
                        <a:t>1-5</a:t>
                      </a:r>
                    </a:p>
                  </a:txBody>
                  <a:tcPr marL="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896108"/>
                  </a:ext>
                </a:extLst>
              </a:tr>
              <a:tr h="302597">
                <a:tc>
                  <a:txBody>
                    <a:bodyPr/>
                    <a:lstStyle/>
                    <a:p>
                      <a:pPr algn="l" fontAlgn="ctr"/>
                      <a:r>
                        <a:rPr lang="en-US" sz="1800" b="0" i="0" u="none" strike="noStrike">
                          <a:solidFill>
                            <a:srgbClr val="000000"/>
                          </a:solidFill>
                          <a:effectLst/>
                          <a:latin typeface="Calibri"/>
                        </a:rPr>
                        <a:t>The engagement and inputs from all members effectively feed into the policy dialogue </a:t>
                      </a:r>
                      <a:endParaRPr lang="en-US" sz="1800" b="0" i="0" u="none" strike="noStrike">
                        <a:solidFill>
                          <a:srgbClr val="000000"/>
                        </a:solidFill>
                        <a:effectLst/>
                        <a:latin typeface="Calibri" panose="020F0502020204030204" pitchFamily="34" charset="0"/>
                      </a:endParaRPr>
                    </a:p>
                  </a:txBody>
                  <a:tcPr marL="27432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38100" cap="flat" cmpd="sng" algn="ctr">
                      <a:solidFill>
                        <a:srgbClr val="90288E"/>
                      </a:solidFill>
                      <a:prstDash val="solid"/>
                      <a:round/>
                      <a:headEnd type="none" w="med" len="med"/>
                      <a:tailEnd type="none" w="med" len="med"/>
                    </a:lnB>
                    <a:solidFill>
                      <a:srgbClr val="F2F2F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F0"/>
                          </a:solidFill>
                          <a:effectLst/>
                          <a:highlight>
                            <a:srgbClr val="FFFFFF"/>
                          </a:highlight>
                          <a:uLnTx/>
                          <a:uFillTx/>
                          <a:latin typeface="Calibri"/>
                          <a:ea typeface="+mn-ea"/>
                          <a:cs typeface="+mn-cs"/>
                        </a:rPr>
                        <a:t>1-5</a:t>
                      </a:r>
                    </a:p>
                  </a:txBody>
                  <a:tcPr marL="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38100" cap="flat" cmpd="sng" algn="ctr">
                      <a:solidFill>
                        <a:srgbClr val="90288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30465229"/>
                  </a:ext>
                </a:extLst>
              </a:tr>
            </a:tbl>
          </a:graphicData>
        </a:graphic>
      </p:graphicFrame>
    </p:spTree>
    <p:extLst>
      <p:ext uri="{BB962C8B-B14F-4D97-AF65-F5344CB8AC3E}">
        <p14:creationId xmlns:p14="http://schemas.microsoft.com/office/powerpoint/2010/main" val="1629391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BC7ACA7-49E6-4F6D-A677-A416A2D62DB9}"/>
              </a:ext>
            </a:extLst>
          </p:cNvPr>
          <p:cNvGraphicFramePr>
            <a:graphicFrameLocks noGrp="1"/>
          </p:cNvGraphicFramePr>
          <p:nvPr>
            <p:extLst>
              <p:ext uri="{D42A27DB-BD31-4B8C-83A1-F6EECF244321}">
                <p14:modId xmlns:p14="http://schemas.microsoft.com/office/powerpoint/2010/main" val="658583265"/>
              </p:ext>
            </p:extLst>
          </p:nvPr>
        </p:nvGraphicFramePr>
        <p:xfrm>
          <a:off x="666938" y="2023080"/>
          <a:ext cx="10652642" cy="3525242"/>
        </p:xfrm>
        <a:graphic>
          <a:graphicData uri="http://schemas.openxmlformats.org/drawingml/2006/table">
            <a:tbl>
              <a:tblPr/>
              <a:tblGrid>
                <a:gridCol w="9608038">
                  <a:extLst>
                    <a:ext uri="{9D8B030D-6E8A-4147-A177-3AD203B41FA5}">
                      <a16:colId xmlns:a16="http://schemas.microsoft.com/office/drawing/2014/main" val="2007084234"/>
                    </a:ext>
                  </a:extLst>
                </a:gridCol>
                <a:gridCol w="1044604">
                  <a:extLst>
                    <a:ext uri="{9D8B030D-6E8A-4147-A177-3AD203B41FA5}">
                      <a16:colId xmlns:a16="http://schemas.microsoft.com/office/drawing/2014/main" val="2374588619"/>
                    </a:ext>
                  </a:extLst>
                </a:gridCol>
              </a:tblGrid>
              <a:tr h="472256">
                <a:tc>
                  <a:txBody>
                    <a:bodyPr/>
                    <a:lstStyle/>
                    <a:p>
                      <a:pPr algn="l" fontAlgn="auto"/>
                      <a:r>
                        <a:rPr lang="en-US" sz="2400" b="1" i="0" u="none" strike="noStrike">
                          <a:solidFill>
                            <a:srgbClr val="FFFFFF"/>
                          </a:solidFill>
                          <a:effectLst/>
                          <a:latin typeface="+mn-lt"/>
                        </a:rPr>
                        <a:t> Governance arrangements</a:t>
                      </a:r>
                      <a:endParaRPr lang="en-US" sz="2400" b="1" i="0" u="none" strike="noStrike">
                        <a:solidFill>
                          <a:srgbClr val="FFFFFF"/>
                        </a:solidFill>
                        <a:effectLst/>
                        <a:latin typeface="Calibri"/>
                      </a:endParaRPr>
                    </a:p>
                    <a:p>
                      <a:pPr lvl="0" algn="l">
                        <a:buNone/>
                      </a:pPr>
                      <a:endParaRPr lang="en-US" sz="600" b="1" i="0" u="none" strike="noStrike">
                        <a:solidFill>
                          <a:srgbClr val="FFFFFF"/>
                        </a:solidFill>
                        <a:effectLst/>
                        <a:latin typeface="Calibri"/>
                      </a:endParaRPr>
                    </a:p>
                  </a:txBody>
                  <a:tcPr marL="0" marR="0" marT="0" marB="0" anchor="b">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38100" cap="flat" cmpd="sng" algn="ctr">
                      <a:solidFill>
                        <a:srgbClr val="90288E"/>
                      </a:solidFill>
                      <a:prstDash val="solid"/>
                      <a:round/>
                      <a:headEnd type="none" w="med" len="med"/>
                      <a:tailEnd type="none" w="med" len="med"/>
                    </a:lnT>
                    <a:lnB w="38100" cap="flat" cmpd="sng" algn="ctr">
                      <a:solidFill>
                        <a:srgbClr val="90288E"/>
                      </a:solidFill>
                      <a:prstDash val="solid"/>
                      <a:round/>
                      <a:headEnd type="none" w="med" len="med"/>
                      <a:tailEnd type="none" w="med" len="med"/>
                    </a:lnB>
                    <a:solidFill>
                      <a:srgbClr val="90288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B0F0"/>
                          </a:solidFill>
                          <a:effectLst/>
                          <a:uLnTx/>
                          <a:uFillTx/>
                          <a:latin typeface="+mn-lt"/>
                          <a:ea typeface="+mn-ea"/>
                          <a:cs typeface="+mn-cs"/>
                        </a:rPr>
                        <a:t>[average]</a:t>
                      </a:r>
                      <a:endParaRPr lang="en-US"/>
                    </a:p>
                  </a:txBody>
                  <a:tcPr marL="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381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solidFill>
                      <a:schemeClr val="bg1"/>
                    </a:solidFill>
                  </a:tcPr>
                </a:tc>
                <a:extLst>
                  <a:ext uri="{0D108BD9-81ED-4DB2-BD59-A6C34878D82A}">
                    <a16:rowId xmlns:a16="http://schemas.microsoft.com/office/drawing/2014/main" val="1599348451"/>
                  </a:ext>
                </a:extLst>
              </a:tr>
              <a:tr h="451688">
                <a:tc>
                  <a:txBody>
                    <a:bodyPr/>
                    <a:lstStyle/>
                    <a:p>
                      <a:pPr algn="l" fontAlgn="ctr"/>
                      <a:r>
                        <a:rPr lang="en-US" sz="1800" b="1" i="0" u="none" strike="noStrike">
                          <a:solidFill>
                            <a:srgbClr val="000000"/>
                          </a:solidFill>
                          <a:effectLst/>
                          <a:latin typeface="+mn-lt"/>
                        </a:rPr>
                        <a:t>Are LEG governance and management practices set to serve the functions of the LEG effectively?</a:t>
                      </a:r>
                      <a:endParaRPr lang="en-US" sz="1800" b="1" i="0" u="none" strike="noStrike">
                        <a:solidFill>
                          <a:srgbClr val="000000"/>
                        </a:solidFill>
                        <a:effectLst/>
                        <a:latin typeface="Calibri"/>
                      </a:endParaRPr>
                    </a:p>
                  </a:txBody>
                  <a:tcPr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381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solidFill>
                      <a:srgbClr val="D9D9D9"/>
                    </a:solidFill>
                  </a:tcPr>
                </a:tc>
                <a:tc>
                  <a:txBody>
                    <a:bodyPr/>
                    <a:lstStyle/>
                    <a:p>
                      <a:pPr algn="ctr" fontAlgn="ctr"/>
                      <a:r>
                        <a:rPr lang="en-US" sz="1800" b="1" i="0" u="none" strike="noStrike">
                          <a:solidFill>
                            <a:srgbClr val="00B0F0"/>
                          </a:solidFill>
                          <a:effectLst/>
                          <a:highlight>
                            <a:srgbClr val="FFFFFF"/>
                          </a:highlight>
                          <a:latin typeface="Calibri"/>
                        </a:rPr>
                        <a:t> </a:t>
                      </a:r>
                    </a:p>
                  </a:txBody>
                  <a:tcPr marL="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08698822"/>
                  </a:ext>
                </a:extLst>
              </a:tr>
              <a:tr h="823669">
                <a:tc>
                  <a:txBody>
                    <a:bodyPr/>
                    <a:lstStyle/>
                    <a:p>
                      <a:pPr algn="l" fontAlgn="ctr"/>
                      <a:r>
                        <a:rPr lang="en-US" sz="1800" b="0" i="0" u="none" strike="noStrike">
                          <a:solidFill>
                            <a:srgbClr val="000000"/>
                          </a:solidFill>
                          <a:effectLst/>
                          <a:latin typeface="Calibri" panose="020F0502020204030204" pitchFamily="34" charset="0"/>
                        </a:rPr>
                        <a:t>The LEG builds on existing structures, linking up to thematic/sub-sector groups and other coordination bodies, and decentralized LEGs, if relevant</a:t>
                      </a:r>
                    </a:p>
                  </a:txBody>
                  <a:tcPr marL="27432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24058298"/>
                  </a:ext>
                </a:extLst>
              </a:tr>
              <a:tr h="857008">
                <a:tc>
                  <a:txBody>
                    <a:bodyPr/>
                    <a:lstStyle/>
                    <a:p>
                      <a:pPr algn="l" fontAlgn="ctr"/>
                      <a:r>
                        <a:rPr lang="en-US" sz="1800" b="0" i="0" u="none" strike="noStrike">
                          <a:solidFill>
                            <a:srgbClr val="000000"/>
                          </a:solidFill>
                          <a:effectLst/>
                          <a:latin typeface="Calibri" panose="020F0502020204030204" pitchFamily="34" charset="0"/>
                        </a:rPr>
                        <a:t>The size and structure of the core LEG are kept manageable so as not to jeopardize effective functioning </a:t>
                      </a:r>
                    </a:p>
                  </a:txBody>
                  <a:tcPr marL="27432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94183871"/>
                  </a:ext>
                </a:extLst>
              </a:tr>
              <a:tr h="823669">
                <a:tc>
                  <a:txBody>
                    <a:bodyPr/>
                    <a:lstStyle/>
                    <a:p>
                      <a:pPr algn="l" fontAlgn="ctr"/>
                      <a:r>
                        <a:rPr lang="en-US" sz="1800" b="0" i="0" u="none" strike="noStrike">
                          <a:solidFill>
                            <a:srgbClr val="000000"/>
                          </a:solidFill>
                          <a:effectLst/>
                          <a:latin typeface="Calibri" panose="020F0502020204030204" pitchFamily="34" charset="0"/>
                        </a:rPr>
                        <a:t>There is clarity on the consultative role of the LEG (as a body) versus decision-making authorities (i.e. the government &amp; each member’s own organization)</a:t>
                      </a:r>
                    </a:p>
                  </a:txBody>
                  <a:tcPr marL="27432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38100" cap="flat" cmpd="sng" algn="ctr">
                      <a:solidFill>
                        <a:srgbClr val="90288E"/>
                      </a:solidFill>
                      <a:prstDash val="solid"/>
                      <a:round/>
                      <a:headEnd type="none" w="med" len="med"/>
                      <a:tailEnd type="none" w="med" len="med"/>
                    </a:lnB>
                    <a:solidFill>
                      <a:srgbClr val="F2F2F2"/>
                    </a:solidFill>
                  </a:tcPr>
                </a:tc>
                <a:tc>
                  <a:txBody>
                    <a:bodyPr/>
                    <a:lstStyle/>
                    <a:p>
                      <a:pPr algn="ctr" fontAlgn="ctr"/>
                      <a:r>
                        <a:rPr lang="en-US" sz="1800" b="0" i="0" u="none" strike="noStrike" dirty="0">
                          <a:solidFill>
                            <a:srgbClr val="00B0F0"/>
                          </a:solidFill>
                          <a:effectLst/>
                          <a:highlight>
                            <a:srgbClr val="FFFFFF"/>
                          </a:highlight>
                          <a:latin typeface="Calibri"/>
                        </a:rPr>
                        <a:t>1-5</a:t>
                      </a:r>
                    </a:p>
                  </a:txBody>
                  <a:tcPr marL="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38100" cap="flat" cmpd="sng" algn="ctr">
                      <a:solidFill>
                        <a:srgbClr val="90288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86610060"/>
                  </a:ext>
                </a:extLst>
              </a:tr>
            </a:tbl>
          </a:graphicData>
        </a:graphic>
      </p:graphicFrame>
    </p:spTree>
    <p:extLst>
      <p:ext uri="{BB962C8B-B14F-4D97-AF65-F5344CB8AC3E}">
        <p14:creationId xmlns:p14="http://schemas.microsoft.com/office/powerpoint/2010/main" val="1094326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485F5ED-7EA9-4CD5-992A-B0A9018F85CD}"/>
              </a:ext>
            </a:extLst>
          </p:cNvPr>
          <p:cNvGraphicFramePr>
            <a:graphicFrameLocks noGrp="1"/>
          </p:cNvGraphicFramePr>
          <p:nvPr>
            <p:extLst>
              <p:ext uri="{D42A27DB-BD31-4B8C-83A1-F6EECF244321}">
                <p14:modId xmlns:p14="http://schemas.microsoft.com/office/powerpoint/2010/main" val="1400849307"/>
              </p:ext>
            </p:extLst>
          </p:nvPr>
        </p:nvGraphicFramePr>
        <p:xfrm>
          <a:off x="832207" y="1921267"/>
          <a:ext cx="10590114" cy="3730095"/>
        </p:xfrm>
        <a:graphic>
          <a:graphicData uri="http://schemas.openxmlformats.org/drawingml/2006/table">
            <a:tbl>
              <a:tblPr/>
              <a:tblGrid>
                <a:gridCol w="9551642">
                  <a:extLst>
                    <a:ext uri="{9D8B030D-6E8A-4147-A177-3AD203B41FA5}">
                      <a16:colId xmlns:a16="http://schemas.microsoft.com/office/drawing/2014/main" val="2007084234"/>
                    </a:ext>
                  </a:extLst>
                </a:gridCol>
                <a:gridCol w="1038472">
                  <a:extLst>
                    <a:ext uri="{9D8B030D-6E8A-4147-A177-3AD203B41FA5}">
                      <a16:colId xmlns:a16="http://schemas.microsoft.com/office/drawing/2014/main" val="2374588619"/>
                    </a:ext>
                  </a:extLst>
                </a:gridCol>
              </a:tblGrid>
              <a:tr h="405412">
                <a:tc>
                  <a:txBody>
                    <a:bodyPr/>
                    <a:lstStyle/>
                    <a:p>
                      <a:pPr algn="l" fontAlgn="auto"/>
                      <a:r>
                        <a:rPr lang="en-US" sz="2400" b="1" i="0" u="none" strike="noStrike" dirty="0">
                          <a:solidFill>
                            <a:srgbClr val="FFFFFF"/>
                          </a:solidFill>
                          <a:effectLst/>
                          <a:latin typeface="+mn-lt"/>
                        </a:rPr>
                        <a:t> Working arrangements</a:t>
                      </a:r>
                      <a:endParaRPr lang="en-US" sz="2400" b="1" i="0" u="none" strike="noStrike" dirty="0">
                        <a:solidFill>
                          <a:srgbClr val="FFFFFF"/>
                        </a:solidFill>
                        <a:effectLst/>
                        <a:latin typeface="Calibri"/>
                      </a:endParaRPr>
                    </a:p>
                    <a:p>
                      <a:pPr lvl="0" algn="l">
                        <a:buNone/>
                      </a:pPr>
                      <a:endParaRPr lang="en-US" sz="600" b="1" i="0" u="none" strike="noStrike" dirty="0">
                        <a:solidFill>
                          <a:srgbClr val="FFFFFF"/>
                        </a:solidFill>
                        <a:effectLst/>
                        <a:latin typeface="Calibri"/>
                      </a:endParaRPr>
                    </a:p>
                  </a:txBody>
                  <a:tcPr marL="0" marR="0" marT="0" marB="0" anchor="b">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38100" cap="flat" cmpd="sng" algn="ctr">
                      <a:solidFill>
                        <a:srgbClr val="90288E"/>
                      </a:solidFill>
                      <a:prstDash val="solid"/>
                      <a:round/>
                      <a:headEnd type="none" w="med" len="med"/>
                      <a:tailEnd type="none" w="med" len="med"/>
                    </a:lnT>
                    <a:lnB w="38100" cap="flat" cmpd="sng" algn="ctr">
                      <a:solidFill>
                        <a:srgbClr val="90288E"/>
                      </a:solidFill>
                      <a:prstDash val="solid"/>
                      <a:round/>
                      <a:headEnd type="none" w="med" len="med"/>
                      <a:tailEnd type="none" w="med" len="med"/>
                    </a:lnB>
                    <a:solidFill>
                      <a:srgbClr val="90288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B0F0"/>
                          </a:solidFill>
                          <a:effectLst/>
                          <a:uLnTx/>
                          <a:uFillTx/>
                          <a:latin typeface="+mn-lt"/>
                          <a:ea typeface="+mn-ea"/>
                          <a:cs typeface="+mn-cs"/>
                        </a:rPr>
                        <a:t>[average]</a:t>
                      </a:r>
                      <a:endParaRPr lang="en-US"/>
                    </a:p>
                  </a:txBody>
                  <a:tcPr marL="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38100" cap="flat" cmpd="sng" algn="ctr">
                      <a:solidFill>
                        <a:srgbClr val="90288E"/>
                      </a:solidFill>
                      <a:prstDash val="solid"/>
                      <a:round/>
                      <a:headEnd type="none" w="med" len="med"/>
                      <a:tailEnd type="none" w="med" len="med"/>
                    </a:lnT>
                    <a:lnB w="38100" cap="flat" cmpd="sng" algn="ctr">
                      <a:solidFill>
                        <a:srgbClr val="90288E"/>
                      </a:solidFill>
                      <a:prstDash val="solid"/>
                      <a:round/>
                      <a:headEnd type="none" w="med" len="med"/>
                      <a:tailEnd type="none" w="med" len="med"/>
                    </a:lnB>
                    <a:solidFill>
                      <a:schemeClr val="bg1"/>
                    </a:solidFill>
                  </a:tcPr>
                </a:tc>
                <a:extLst>
                  <a:ext uri="{0D108BD9-81ED-4DB2-BD59-A6C34878D82A}">
                    <a16:rowId xmlns:a16="http://schemas.microsoft.com/office/drawing/2014/main" val="1599348451"/>
                  </a:ext>
                </a:extLst>
              </a:tr>
              <a:tr h="375492">
                <a:tc>
                  <a:txBody>
                    <a:bodyPr/>
                    <a:lstStyle/>
                    <a:p>
                      <a:pPr algn="l" fontAlgn="ctr"/>
                      <a:r>
                        <a:rPr lang="en-US" sz="1800" b="1" i="0" u="none" strike="noStrike">
                          <a:solidFill>
                            <a:srgbClr val="000000"/>
                          </a:solidFill>
                          <a:effectLst/>
                          <a:latin typeface="Calibri"/>
                        </a:rPr>
                        <a:t> </a:t>
                      </a:r>
                      <a:r>
                        <a:rPr lang="en-US" sz="1800" b="1" i="0" u="none" strike="noStrike">
                          <a:solidFill>
                            <a:srgbClr val="000000"/>
                          </a:solidFill>
                          <a:effectLst/>
                          <a:latin typeface="+mn-lt"/>
                        </a:rPr>
                        <a:t>Are the LEG working arrangements effective and efficient?</a:t>
                      </a:r>
                      <a:endParaRPr lang="en-US" sz="1800" b="1" i="0" u="none" strike="noStrike">
                        <a:solidFill>
                          <a:srgbClr val="000000"/>
                        </a:solidFill>
                        <a:effectLst/>
                        <a:latin typeface="Calibri"/>
                      </a:endParaRPr>
                    </a:p>
                  </a:txBody>
                  <a:tcPr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381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solidFill>
                      <a:srgbClr val="D9D9D9"/>
                    </a:solidFill>
                  </a:tcPr>
                </a:tc>
                <a:tc>
                  <a:txBody>
                    <a:bodyPr/>
                    <a:lstStyle/>
                    <a:p>
                      <a:pPr algn="ctr" fontAlgn="ctr"/>
                      <a:endParaRPr lang="en-US" sz="1800" b="1" i="0" u="none" strike="noStrike">
                        <a:solidFill>
                          <a:srgbClr val="00B0F0"/>
                        </a:solidFill>
                        <a:effectLst/>
                        <a:highlight>
                          <a:srgbClr val="FFFFFF"/>
                        </a:highlight>
                        <a:latin typeface="Calibri"/>
                      </a:endParaRPr>
                    </a:p>
                  </a:txBody>
                  <a:tcPr marL="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381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08698822"/>
                  </a:ext>
                </a:extLst>
              </a:tr>
              <a:tr h="684723">
                <a:tc>
                  <a:txBody>
                    <a:bodyPr/>
                    <a:lstStyle/>
                    <a:p>
                      <a:pPr algn="l" fontAlgn="ctr"/>
                      <a:r>
                        <a:rPr lang="en-US" sz="1800" b="0" i="0" u="none" strike="noStrike">
                          <a:solidFill>
                            <a:srgbClr val="000000"/>
                          </a:solidFill>
                          <a:effectLst/>
                          <a:latin typeface="Calibri" panose="020F0502020204030204" pitchFamily="34" charset="0"/>
                        </a:rPr>
                        <a:t>The LEG has a clear, structured and resourced workplan</a:t>
                      </a:r>
                    </a:p>
                  </a:txBody>
                  <a:tcPr marL="27432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24058298"/>
                  </a:ext>
                </a:extLst>
              </a:tr>
              <a:tr h="712438">
                <a:tc>
                  <a:txBody>
                    <a:bodyPr/>
                    <a:lstStyle/>
                    <a:p>
                      <a:pPr algn="l" fontAlgn="ctr"/>
                      <a:r>
                        <a:rPr lang="en-US" sz="1800" b="0" i="0" u="none" strike="noStrike">
                          <a:solidFill>
                            <a:srgbClr val="000000"/>
                          </a:solidFill>
                          <a:effectLst/>
                          <a:latin typeface="Calibri" panose="020F0502020204030204" pitchFamily="34" charset="0"/>
                        </a:rPr>
                        <a:t>LEG members (core, broader, thematic or technical sub-groups) meet at agreed frequency and relevant LEG members are present </a:t>
                      </a:r>
                    </a:p>
                  </a:txBody>
                  <a:tcPr marL="27432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94183871"/>
                  </a:ext>
                </a:extLst>
              </a:tr>
              <a:tr h="859546">
                <a:tc>
                  <a:txBody>
                    <a:bodyPr/>
                    <a:lstStyle/>
                    <a:p>
                      <a:pPr algn="l" fontAlgn="ctr"/>
                      <a:r>
                        <a:rPr lang="en-US" sz="1800" b="0" i="0" u="none" strike="noStrike">
                          <a:solidFill>
                            <a:srgbClr val="000000"/>
                          </a:solidFill>
                          <a:effectLst/>
                          <a:latin typeface="Calibri" panose="020F0502020204030204" pitchFamily="34" charset="0"/>
                        </a:rPr>
                        <a:t>Relevant information is accessible and communicated in a timely and effective manner to facilitate collaboration and to enable LEG members to participate constructively (including the provision of translation services when needed to ensure local stakeholders’ involvement)</a:t>
                      </a:r>
                    </a:p>
                  </a:txBody>
                  <a:tcPr marL="27432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86610060"/>
                  </a:ext>
                </a:extLst>
              </a:tr>
              <a:tr h="640696">
                <a:tc>
                  <a:txBody>
                    <a:bodyPr/>
                    <a:lstStyle/>
                    <a:p>
                      <a:pPr algn="l" fontAlgn="ctr"/>
                      <a:r>
                        <a:rPr lang="en-US" sz="1800" b="0" i="0" u="none" strike="noStrike" dirty="0">
                          <a:solidFill>
                            <a:srgbClr val="000000"/>
                          </a:solidFill>
                          <a:effectLst/>
                          <a:latin typeface="Calibri"/>
                        </a:rPr>
                        <a:t>Meetings are documented, and minutes circulated, and followed-up </a:t>
                      </a:r>
                      <a:endParaRPr lang="en-US" sz="1800" b="0" i="0" u="none" strike="noStrike" dirty="0">
                        <a:solidFill>
                          <a:srgbClr val="000000"/>
                        </a:solidFill>
                        <a:effectLst/>
                        <a:latin typeface="Calibri" panose="020F0502020204030204" pitchFamily="34" charset="0"/>
                      </a:endParaRPr>
                    </a:p>
                  </a:txBody>
                  <a:tcPr marL="27432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38100" cap="flat" cmpd="sng" algn="ctr">
                      <a:solidFill>
                        <a:srgbClr val="90288E"/>
                      </a:solidFill>
                      <a:prstDash val="solid"/>
                      <a:round/>
                      <a:headEnd type="none" w="med" len="med"/>
                      <a:tailEnd type="none" w="med" len="med"/>
                    </a:lnB>
                    <a:solidFill>
                      <a:srgbClr val="F2F2F2"/>
                    </a:solidFill>
                  </a:tcPr>
                </a:tc>
                <a:tc>
                  <a:txBody>
                    <a:bodyPr/>
                    <a:lstStyle/>
                    <a:p>
                      <a:pPr algn="ctr" fontAlgn="ctr"/>
                      <a:r>
                        <a:rPr lang="en-US" sz="1800" b="0" i="0" u="none" strike="noStrike" dirty="0">
                          <a:solidFill>
                            <a:srgbClr val="00B0F0"/>
                          </a:solidFill>
                          <a:effectLst/>
                          <a:highlight>
                            <a:srgbClr val="FFFFFF"/>
                          </a:highlight>
                          <a:latin typeface="Calibri"/>
                        </a:rPr>
                        <a:t>1-5</a:t>
                      </a:r>
                    </a:p>
                  </a:txBody>
                  <a:tcPr marL="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38100" cap="flat" cmpd="sng" algn="ctr">
                      <a:solidFill>
                        <a:srgbClr val="90288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77591254"/>
                  </a:ext>
                </a:extLst>
              </a:tr>
            </a:tbl>
          </a:graphicData>
        </a:graphic>
      </p:graphicFrame>
    </p:spTree>
    <p:extLst>
      <p:ext uri="{BB962C8B-B14F-4D97-AF65-F5344CB8AC3E}">
        <p14:creationId xmlns:p14="http://schemas.microsoft.com/office/powerpoint/2010/main" val="720379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B79B7363-58C7-4287-B56C-3BA8AE519937}"/>
              </a:ext>
            </a:extLst>
          </p:cNvPr>
          <p:cNvSpPr txBox="1">
            <a:spLocks/>
          </p:cNvSpPr>
          <p:nvPr/>
        </p:nvSpPr>
        <p:spPr>
          <a:xfrm>
            <a:off x="354330" y="340398"/>
            <a:ext cx="11483340" cy="9163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a:lstStyle>
          <a:p>
            <a:r>
              <a:rPr lang="en-US" dirty="0"/>
              <a:t>Note for users</a:t>
            </a:r>
          </a:p>
        </p:txBody>
      </p:sp>
      <p:sp>
        <p:nvSpPr>
          <p:cNvPr id="9" name="Rectangle 8">
            <a:extLst>
              <a:ext uri="{FF2B5EF4-FFF2-40B4-BE49-F238E27FC236}">
                <a16:creationId xmlns:a16="http://schemas.microsoft.com/office/drawing/2014/main" id="{A722201B-38AB-43BE-89A4-25BD952FA8FA}"/>
              </a:ext>
            </a:extLst>
          </p:cNvPr>
          <p:cNvSpPr/>
          <p:nvPr/>
        </p:nvSpPr>
        <p:spPr>
          <a:xfrm>
            <a:off x="2167838" y="2919952"/>
            <a:ext cx="8558382" cy="2585323"/>
          </a:xfrm>
          <a:prstGeom prst="rect">
            <a:avLst/>
          </a:prstGeom>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62172"/>
                </a:solidFill>
                <a:effectLst/>
                <a:uLnTx/>
                <a:uFillTx/>
                <a:ea typeface="+mn-ea"/>
                <a:cs typeface="Calibri"/>
                <a:hlinkClick r:id="rId2" action="ppaction://hlinksldjump">
                  <a:extLst>
                    <a:ext uri="{A12FA001-AC4F-418D-AE19-62706E023703}">
                      <ahyp:hlinkClr xmlns:ahyp="http://schemas.microsoft.com/office/drawing/2018/hyperlinkcolor" val="tx"/>
                    </a:ext>
                  </a:extLst>
                </a:hlinkClick>
              </a:rPr>
              <a:t>LEG effectiveness and principles...........................   3</a:t>
            </a:r>
            <a:endParaRPr kumimoji="0" lang="en-US" b="0" i="0" u="none" strike="noStrike" kern="1200" cap="none" spc="0" normalizeH="0" baseline="0" noProof="0" dirty="0">
              <a:ln>
                <a:noFill/>
              </a:ln>
              <a:solidFill>
                <a:srgbClr val="062172"/>
              </a:solidFill>
              <a:effectLst/>
              <a:uLnTx/>
              <a:uFillTx/>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062172"/>
              </a:solidFill>
              <a:effectLst/>
              <a:uLnTx/>
              <a:uFillTx/>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62172"/>
                </a:solidFill>
                <a:effectLst/>
                <a:uLnTx/>
                <a:uFillTx/>
                <a:ea typeface="+mn-ea"/>
                <a:cs typeface="Calibri"/>
                <a:hlinkClick r:id="rId3" action="ppaction://hlinksldjump">
                  <a:extLst>
                    <a:ext uri="{A12FA001-AC4F-418D-AE19-62706E023703}">
                      <ahyp:hlinkClr xmlns:ahyp="http://schemas.microsoft.com/office/drawing/2018/hyperlinkcolor" val="tx"/>
                    </a:ext>
                  </a:extLst>
                </a:hlinkClick>
              </a:rPr>
              <a:t>LEG self-assessment tool...................................    6</a:t>
            </a:r>
            <a:endParaRPr kumimoji="0" lang="en-US" b="1" i="0" u="none" strike="noStrike" kern="1200" cap="none" spc="0" normalizeH="0" baseline="0" noProof="0" dirty="0">
              <a:ln>
                <a:noFill/>
              </a:ln>
              <a:solidFill>
                <a:srgbClr val="062172"/>
              </a:solidFill>
              <a:effectLst/>
              <a:uLnTx/>
              <a:uFillTx/>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062172"/>
              </a:solidFill>
              <a:effectLst/>
              <a:uLnTx/>
              <a:uFillTx/>
              <a:cs typeface="Calibri"/>
              <a:hlinkClick r:id="rId4" action="ppaction://hlinksldjump">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62172"/>
                </a:solidFill>
                <a:cs typeface="Calibri"/>
                <a:hlinkClick r:id="rId4" action="ppaction://hlinksldjump">
                  <a:extLst>
                    <a:ext uri="{A12FA001-AC4F-418D-AE19-62706E023703}">
                      <ahyp:hlinkClr xmlns:ahyp="http://schemas.microsoft.com/office/drawing/2018/hyperlinkcolor" val="tx"/>
                    </a:ext>
                  </a:extLst>
                </a:hlinkClick>
              </a:rPr>
              <a:t>R</a:t>
            </a:r>
            <a:r>
              <a:rPr kumimoji="0" lang="en-US" b="0" i="0" u="none" strike="noStrike" kern="1200" cap="none" spc="0" normalizeH="0" baseline="0" noProof="0" dirty="0" err="1">
                <a:ln>
                  <a:noFill/>
                </a:ln>
                <a:solidFill>
                  <a:srgbClr val="062172"/>
                </a:solidFill>
                <a:effectLst/>
                <a:uLnTx/>
                <a:uFillTx/>
                <a:cs typeface="Calibri"/>
                <a:hlinkClick r:id="rId4" action="ppaction://hlinksldjump">
                  <a:extLst>
                    <a:ext uri="{A12FA001-AC4F-418D-AE19-62706E023703}">
                      <ahyp:hlinkClr xmlns:ahyp="http://schemas.microsoft.com/office/drawing/2018/hyperlinkcolor" val="tx"/>
                    </a:ext>
                  </a:extLst>
                </a:hlinkClick>
              </a:rPr>
              <a:t>esults</a:t>
            </a:r>
            <a:r>
              <a:rPr kumimoji="0" lang="en-US" b="0" i="0" u="none" strike="noStrike" kern="1200" cap="none" spc="0" normalizeH="0" baseline="0" noProof="0" dirty="0">
                <a:ln>
                  <a:noFill/>
                </a:ln>
                <a:solidFill>
                  <a:srgbClr val="062172"/>
                </a:solidFill>
                <a:effectLst/>
                <a:uLnTx/>
                <a:uFillTx/>
                <a:cs typeface="Calibri"/>
                <a:hlinkClick r:id="rId4" action="ppaction://hlinksldjump">
                  <a:extLst>
                    <a:ext uri="{A12FA001-AC4F-418D-AE19-62706E023703}">
                      <ahyp:hlinkClr xmlns:ahyp="http://schemas.microsoft.com/office/drawing/2018/hyperlinkcolor" val="tx"/>
                    </a:ext>
                  </a:extLst>
                </a:hlinkClick>
              </a:rPr>
              <a:t> and visualization.......................................  2</a:t>
            </a:r>
            <a:r>
              <a:rPr lang="en-US" u="sng" dirty="0">
                <a:solidFill>
                  <a:srgbClr val="062172"/>
                </a:solidFill>
                <a:cs typeface="Calibri"/>
              </a:rPr>
              <a:t>6</a:t>
            </a:r>
            <a:endParaRPr kumimoji="0" lang="en-US" b="0" i="0" u="sng" strike="noStrike" kern="1200" cap="none" spc="0" normalizeH="0" baseline="0" noProof="0" dirty="0">
              <a:ln>
                <a:noFill/>
              </a:ln>
              <a:solidFill>
                <a:srgbClr val="062172"/>
              </a:solidFill>
              <a:effectLst/>
              <a:uLnTx/>
              <a:uFillTx/>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062172"/>
              </a:solidFill>
              <a:effectLst/>
              <a:uLnTx/>
              <a:uFillTx/>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solidFill>
                  <a:srgbClr val="062172"/>
                </a:solidFill>
                <a:cs typeface="Calibri"/>
              </a:rPr>
              <a:t>Performance feedback tool …………………..…………  31</a:t>
            </a:r>
            <a:endParaRPr kumimoji="0" lang="en-US" b="1" i="0" u="sng" strike="noStrike" kern="1200" cap="none" spc="0" normalizeH="0" baseline="0" noProof="0" dirty="0">
              <a:ln>
                <a:noFill/>
              </a:ln>
              <a:solidFill>
                <a:srgbClr val="062172"/>
              </a:solidFill>
              <a:effectLst/>
              <a:uLnTx/>
              <a:uFillTx/>
              <a:cs typeface="Calibri"/>
            </a:endParaRPr>
          </a:p>
          <a:p>
            <a:pPr>
              <a:defRPr/>
            </a:pPr>
            <a:endParaRPr lang="en-US" dirty="0">
              <a:solidFill>
                <a:srgbClr val="062172"/>
              </a:solidFill>
              <a:cs typeface="Calibri"/>
            </a:endParaRPr>
          </a:p>
          <a:p>
            <a:pPr>
              <a:defRPr/>
            </a:pPr>
            <a:r>
              <a:rPr lang="en-US" dirty="0">
                <a:solidFill>
                  <a:srgbClr val="062172"/>
                </a:solidFill>
                <a:cs typeface="Calibri"/>
                <a:hlinkClick r:id="rId5" action="ppaction://hlinksldjump">
                  <a:extLst>
                    <a:ext uri="{A12FA001-AC4F-418D-AE19-62706E023703}">
                      <ahyp:hlinkClr xmlns:ahyp="http://schemas.microsoft.com/office/drawing/2018/hyperlinkcolor" val="tx"/>
                    </a:ext>
                  </a:extLst>
                </a:hlinkClick>
              </a:rPr>
              <a:t>Supplement for tailoring the tool …...................... 41</a:t>
            </a:r>
            <a:endParaRPr lang="en-US" u="sng" dirty="0">
              <a:solidFill>
                <a:srgbClr val="062172"/>
              </a:solidFill>
              <a:cs typeface="Calibri"/>
            </a:endParaRPr>
          </a:p>
        </p:txBody>
      </p:sp>
      <p:sp>
        <p:nvSpPr>
          <p:cNvPr id="10" name="Title 3">
            <a:extLst>
              <a:ext uri="{FF2B5EF4-FFF2-40B4-BE49-F238E27FC236}">
                <a16:creationId xmlns:a16="http://schemas.microsoft.com/office/drawing/2014/main" id="{48F06224-CD90-4D9C-90C2-AF4344FCC1FD}"/>
              </a:ext>
            </a:extLst>
          </p:cNvPr>
          <p:cNvSpPr txBox="1">
            <a:spLocks/>
          </p:cNvSpPr>
          <p:nvPr/>
        </p:nvSpPr>
        <p:spPr>
          <a:xfrm>
            <a:off x="798025" y="1444396"/>
            <a:ext cx="10877099" cy="13279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1"/>
                </a:solidFill>
                <a:latin typeface="Calibri" panose="020F0502020204030204" pitchFamily="34" charset="0"/>
                <a:ea typeface="+mj-ea"/>
                <a:cs typeface="Calibri" panose="020F0502020204030204" pitchFamily="34" charset="0"/>
              </a:defRPr>
            </a:lvl1pPr>
          </a:lstStyle>
          <a:p>
            <a:pPr>
              <a:lnSpc>
                <a:spcPct val="100000"/>
              </a:lnSpc>
            </a:pPr>
            <a:r>
              <a:rPr lang="en-US" sz="1800" b="0" dirty="0">
                <a:solidFill>
                  <a:srgbClr val="43D596"/>
                </a:solidFill>
                <a:latin typeface="+mn-lt"/>
                <a:cs typeface="Calibri"/>
              </a:rPr>
              <a:t>G</a:t>
            </a:r>
            <a:r>
              <a:rPr kumimoji="0" lang="en-US" sz="1800" b="0" i="0" u="none" strike="noStrike" kern="1200" cap="none" spc="0" normalizeH="0" baseline="0" noProof="0" dirty="0" err="1">
                <a:ln>
                  <a:noFill/>
                </a:ln>
                <a:solidFill>
                  <a:srgbClr val="43D596"/>
                </a:solidFill>
                <a:effectLst/>
                <a:uLnTx/>
                <a:uFillTx/>
                <a:latin typeface="+mn-lt"/>
                <a:ea typeface="+mj-ea"/>
                <a:cs typeface="Calibri"/>
              </a:rPr>
              <a:t>uidance</a:t>
            </a:r>
            <a:r>
              <a:rPr kumimoji="0" lang="en-US" sz="1800" b="0" i="0" u="none" strike="noStrike" kern="1200" cap="none" spc="0" normalizeH="0" baseline="0" noProof="0" dirty="0">
                <a:ln>
                  <a:noFill/>
                </a:ln>
                <a:solidFill>
                  <a:srgbClr val="43D596"/>
                </a:solidFill>
                <a:effectLst/>
                <a:uLnTx/>
                <a:uFillTx/>
                <a:latin typeface="+mn-lt"/>
                <a:ea typeface="+mj-ea"/>
                <a:cs typeface="Calibri"/>
              </a:rPr>
              <a:t> for using the tools is provided in the</a:t>
            </a:r>
            <a:r>
              <a:rPr kumimoji="0" lang="en-US" sz="1800" b="1" i="1" u="none" strike="noStrike" kern="1200" cap="none" spc="0" normalizeH="0" baseline="0" noProof="0" dirty="0">
                <a:ln>
                  <a:noFill/>
                </a:ln>
                <a:solidFill>
                  <a:srgbClr val="43D596"/>
                </a:solidFill>
                <a:effectLst/>
                <a:uLnTx/>
                <a:uFillTx/>
                <a:latin typeface="+mn-lt"/>
                <a:ea typeface="+mj-ea"/>
                <a:cs typeface="Calibri"/>
              </a:rPr>
              <a:t> </a:t>
            </a:r>
            <a:r>
              <a:rPr kumimoji="0" lang="en-US" sz="1800" b="1" i="1" u="none" strike="noStrike" kern="1200" cap="none" spc="0" normalizeH="0" baseline="0" noProof="0" dirty="0">
                <a:ln>
                  <a:noFill/>
                </a:ln>
                <a:solidFill>
                  <a:srgbClr val="43D596"/>
                </a:solidFill>
                <a:effectLst/>
                <a:uLnTx/>
                <a:uFillTx/>
                <a:latin typeface="+mn-lt"/>
                <a:ea typeface="+mj-ea"/>
                <a:cs typeface="Calibri" panose="020F0502020204030204" pitchFamily="34" charset="0"/>
                <a:hlinkClick r:id="rId6">
                  <a:extLst>
                    <a:ext uri="{A12FA001-AC4F-418D-AE19-62706E023703}">
                      <ahyp:hlinkClr xmlns:ahyp="http://schemas.microsoft.com/office/drawing/2018/hyperlinkcolor" val="tx"/>
                    </a:ext>
                  </a:extLst>
                </a:hlinkClick>
              </a:rPr>
              <a:t>Word</a:t>
            </a:r>
            <a:r>
              <a:rPr kumimoji="0" lang="en-US" sz="1800" b="1" i="0" u="none" strike="noStrike" kern="1200" cap="none" spc="0" normalizeH="0" baseline="0" noProof="0" dirty="0">
                <a:ln>
                  <a:noFill/>
                </a:ln>
                <a:solidFill>
                  <a:srgbClr val="43D596"/>
                </a:solidFill>
                <a:effectLst/>
                <a:uLnTx/>
                <a:uFillTx/>
                <a:latin typeface="+mn-lt"/>
                <a:ea typeface="+mj-ea"/>
                <a:cs typeface="Calibri" panose="020F0502020204030204" pitchFamily="34" charset="0"/>
              </a:rPr>
              <a:t> </a:t>
            </a:r>
            <a:r>
              <a:rPr kumimoji="0" lang="en-US" sz="1800" b="0" i="0" u="none" strike="noStrike" kern="1200" cap="none" spc="0" normalizeH="0" baseline="0" noProof="0" dirty="0">
                <a:ln>
                  <a:noFill/>
                </a:ln>
                <a:solidFill>
                  <a:srgbClr val="43D596"/>
                </a:solidFill>
                <a:effectLst/>
                <a:uLnTx/>
                <a:uFillTx/>
                <a:latin typeface="+mn-lt"/>
                <a:ea typeface="+mj-ea"/>
                <a:cs typeface="Calibri"/>
              </a:rPr>
              <a:t>version. This slide deck is the </a:t>
            </a:r>
            <a:r>
              <a:rPr kumimoji="0" lang="en-US" sz="1800" i="1" u="none" strike="noStrike" kern="1200" cap="none" spc="0" normalizeH="0" baseline="0" noProof="0" dirty="0">
                <a:ln>
                  <a:noFill/>
                </a:ln>
                <a:solidFill>
                  <a:srgbClr val="43D596"/>
                </a:solidFill>
                <a:effectLst/>
                <a:uLnTx/>
                <a:uFillTx/>
                <a:latin typeface="+mn-lt"/>
                <a:ea typeface="+mj-ea"/>
                <a:cs typeface="Calibri"/>
              </a:rPr>
              <a:t>PowerPoint</a:t>
            </a:r>
            <a:r>
              <a:rPr kumimoji="0" lang="en-US" sz="1800" i="0" u="none" strike="noStrike" kern="1200" cap="none" spc="0" normalizeH="0" baseline="0" noProof="0" dirty="0">
                <a:ln>
                  <a:noFill/>
                </a:ln>
                <a:solidFill>
                  <a:srgbClr val="43D596"/>
                </a:solidFill>
                <a:effectLst/>
                <a:uLnTx/>
                <a:uFillTx/>
                <a:latin typeface="+mn-lt"/>
                <a:ea typeface="+mj-ea"/>
                <a:cs typeface="Calibri"/>
              </a:rPr>
              <a:t> </a:t>
            </a:r>
            <a:r>
              <a:rPr kumimoji="0" lang="en-US" sz="1800" b="0" i="0" u="none" strike="noStrike" kern="1200" cap="none" spc="0" normalizeH="0" baseline="0" noProof="0" dirty="0">
                <a:ln>
                  <a:noFill/>
                </a:ln>
                <a:solidFill>
                  <a:srgbClr val="43D596"/>
                </a:solidFill>
                <a:effectLst/>
                <a:uLnTx/>
                <a:uFillTx/>
                <a:latin typeface="+mn-lt"/>
                <a:ea typeface="+mj-ea"/>
                <a:cs typeface="Calibri"/>
              </a:rPr>
              <a:t>version </a:t>
            </a:r>
            <a:r>
              <a:rPr lang="en-US" sz="1800" b="0" dirty="0">
                <a:solidFill>
                  <a:srgbClr val="43D596"/>
                </a:solidFill>
                <a:latin typeface="+mn-lt"/>
                <a:cs typeface="Calibri"/>
              </a:rPr>
              <a:t>of the tools </a:t>
            </a:r>
            <a:r>
              <a:rPr kumimoji="0" lang="en-US" sz="1800" b="0" i="0" u="none" strike="noStrike" kern="1200" cap="none" spc="0" normalizeH="0" baseline="0" noProof="0" dirty="0">
                <a:ln>
                  <a:noFill/>
                </a:ln>
                <a:solidFill>
                  <a:srgbClr val="43D596"/>
                </a:solidFill>
                <a:effectLst/>
                <a:uLnTx/>
                <a:uFillTx/>
                <a:latin typeface="+mn-lt"/>
                <a:ea typeface="+mj-ea"/>
                <a:cs typeface="Calibri"/>
              </a:rPr>
              <a:t>for use in workshop or smaller group settings. It </a:t>
            </a:r>
            <a:r>
              <a:rPr lang="en-US" sz="1800" b="0" dirty="0">
                <a:solidFill>
                  <a:srgbClr val="43D596"/>
                </a:solidFill>
                <a:latin typeface="+mn-lt"/>
              </a:rPr>
              <a:t>can be used in combination with the </a:t>
            </a:r>
            <a:r>
              <a:rPr lang="en-US" sz="1800" i="1" dirty="0">
                <a:solidFill>
                  <a:srgbClr val="43D596"/>
                </a:solidFill>
                <a:latin typeface="+mn-lt"/>
                <a:hlinkClick r:id="rId6">
                  <a:extLst>
                    <a:ext uri="{A12FA001-AC4F-418D-AE19-62706E023703}">
                      <ahyp:hlinkClr xmlns:ahyp="http://schemas.microsoft.com/office/drawing/2018/hyperlinkcolor" val="tx"/>
                    </a:ext>
                  </a:extLst>
                </a:hlinkClick>
              </a:rPr>
              <a:t>Excel</a:t>
            </a:r>
            <a:r>
              <a:rPr lang="en-US" sz="1800" b="0" dirty="0">
                <a:solidFill>
                  <a:srgbClr val="43D596"/>
                </a:solidFill>
                <a:latin typeface="+mn-lt"/>
                <a:hlinkClick r:id="rId6">
                  <a:extLst>
                    <a:ext uri="{A12FA001-AC4F-418D-AE19-62706E023703}">
                      <ahyp:hlinkClr xmlns:ahyp="http://schemas.microsoft.com/office/drawing/2018/hyperlinkcolor" val="tx"/>
                    </a:ext>
                  </a:extLst>
                </a:hlinkClick>
              </a:rPr>
              <a:t> </a:t>
            </a:r>
            <a:r>
              <a:rPr lang="en-US" sz="1800" b="0" dirty="0">
                <a:solidFill>
                  <a:srgbClr val="43D596"/>
                </a:solidFill>
                <a:latin typeface="+mn-lt"/>
              </a:rPr>
              <a:t>format for the visualization of results. The performance feedback tool is also available in </a:t>
            </a:r>
            <a:r>
              <a:rPr lang="en-US" sz="1800" dirty="0">
                <a:solidFill>
                  <a:srgbClr val="43D596"/>
                </a:solidFill>
                <a:latin typeface="+mn-lt"/>
              </a:rPr>
              <a:t>Survey Monkey</a:t>
            </a:r>
            <a:r>
              <a:rPr lang="en-US" sz="1800" b="0" dirty="0">
                <a:solidFill>
                  <a:srgbClr val="43D596"/>
                </a:solidFill>
                <a:latin typeface="+mn-lt"/>
              </a:rPr>
              <a:t>. </a:t>
            </a:r>
            <a:r>
              <a:rPr kumimoji="0" lang="en-US" sz="1800" b="0" i="0" u="none" strike="noStrike" kern="1200" cap="none" spc="0" normalizeH="0" baseline="0" noProof="0" dirty="0">
                <a:ln>
                  <a:noFill/>
                </a:ln>
                <a:solidFill>
                  <a:srgbClr val="43D596"/>
                </a:solidFill>
                <a:effectLst/>
                <a:uLnTx/>
                <a:uFillTx/>
                <a:latin typeface="+mn-lt"/>
                <a:ea typeface="+mj-ea"/>
                <a:cs typeface="Calibri"/>
              </a:rPr>
              <a:t>The slide deck has the following sections:</a:t>
            </a:r>
          </a:p>
        </p:txBody>
      </p:sp>
      <p:sp>
        <p:nvSpPr>
          <p:cNvPr id="11" name="Oval 10">
            <a:extLst>
              <a:ext uri="{FF2B5EF4-FFF2-40B4-BE49-F238E27FC236}">
                <a16:creationId xmlns:a16="http://schemas.microsoft.com/office/drawing/2014/main" id="{07D10AC9-698B-4580-941A-D960D0AD53F3}"/>
              </a:ext>
            </a:extLst>
          </p:cNvPr>
          <p:cNvSpPr/>
          <p:nvPr/>
        </p:nvSpPr>
        <p:spPr>
          <a:xfrm>
            <a:off x="1675266" y="3076316"/>
            <a:ext cx="369411" cy="380879"/>
          </a:xfrm>
          <a:prstGeom prst="ellipse">
            <a:avLst/>
          </a:prstGeom>
          <a:solidFill>
            <a:schemeClr val="bg1"/>
          </a:solidFill>
          <a:ln w="285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2CAA96"/>
                </a:solidFill>
                <a:effectLst/>
                <a:uLnTx/>
                <a:uFillTx/>
                <a:latin typeface="Calibri"/>
                <a:ea typeface="+mn-ea"/>
                <a:cs typeface="+mn-cs"/>
              </a:rPr>
              <a:t>1</a:t>
            </a:r>
          </a:p>
        </p:txBody>
      </p:sp>
      <p:sp>
        <p:nvSpPr>
          <p:cNvPr id="12" name="Oval 11">
            <a:extLst>
              <a:ext uri="{FF2B5EF4-FFF2-40B4-BE49-F238E27FC236}">
                <a16:creationId xmlns:a16="http://schemas.microsoft.com/office/drawing/2014/main" id="{F7D2C143-1881-4917-B9B7-B446C0E93449}"/>
              </a:ext>
            </a:extLst>
          </p:cNvPr>
          <p:cNvSpPr/>
          <p:nvPr/>
        </p:nvSpPr>
        <p:spPr>
          <a:xfrm>
            <a:off x="1665130" y="3576299"/>
            <a:ext cx="369411" cy="380879"/>
          </a:xfrm>
          <a:prstGeom prst="ellipse">
            <a:avLst/>
          </a:prstGeom>
          <a:solidFill>
            <a:schemeClr val="bg1"/>
          </a:solidFill>
          <a:ln w="285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2CAA96"/>
                </a:solidFill>
                <a:effectLst/>
                <a:uLnTx/>
                <a:uFillTx/>
                <a:latin typeface="Calibri"/>
                <a:ea typeface="+mn-ea"/>
                <a:cs typeface="+mn-cs"/>
              </a:rPr>
              <a:t>2</a:t>
            </a:r>
          </a:p>
        </p:txBody>
      </p:sp>
      <p:sp>
        <p:nvSpPr>
          <p:cNvPr id="13" name="Oval 12">
            <a:extLst>
              <a:ext uri="{FF2B5EF4-FFF2-40B4-BE49-F238E27FC236}">
                <a16:creationId xmlns:a16="http://schemas.microsoft.com/office/drawing/2014/main" id="{B2E35DD8-6547-43FC-9C1A-2E504F238BE5}"/>
              </a:ext>
            </a:extLst>
          </p:cNvPr>
          <p:cNvSpPr/>
          <p:nvPr/>
        </p:nvSpPr>
        <p:spPr>
          <a:xfrm>
            <a:off x="1675266" y="4099119"/>
            <a:ext cx="369411" cy="380879"/>
          </a:xfrm>
          <a:prstGeom prst="ellipse">
            <a:avLst/>
          </a:prstGeom>
          <a:solidFill>
            <a:schemeClr val="bg1"/>
          </a:solidFill>
          <a:ln w="285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2CAA96"/>
                </a:solidFill>
                <a:effectLst/>
                <a:uLnTx/>
                <a:uFillTx/>
                <a:latin typeface="Calibri"/>
                <a:ea typeface="+mn-ea"/>
                <a:cs typeface="+mn-cs"/>
              </a:rPr>
              <a:t>3</a:t>
            </a:r>
          </a:p>
        </p:txBody>
      </p:sp>
      <p:sp>
        <p:nvSpPr>
          <p:cNvPr id="14" name="Oval 13">
            <a:extLst>
              <a:ext uri="{FF2B5EF4-FFF2-40B4-BE49-F238E27FC236}">
                <a16:creationId xmlns:a16="http://schemas.microsoft.com/office/drawing/2014/main" id="{9DA93237-8D34-4C4E-BBF8-D18C2FA8BFB0}"/>
              </a:ext>
            </a:extLst>
          </p:cNvPr>
          <p:cNvSpPr/>
          <p:nvPr/>
        </p:nvSpPr>
        <p:spPr>
          <a:xfrm>
            <a:off x="1678481" y="4646022"/>
            <a:ext cx="362675" cy="371309"/>
          </a:xfrm>
          <a:prstGeom prst="ellipse">
            <a:avLst/>
          </a:prstGeom>
          <a:solidFill>
            <a:schemeClr val="bg1"/>
          </a:solidFill>
          <a:ln w="285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2CAA96"/>
                </a:solidFill>
                <a:effectLst/>
                <a:uLnTx/>
                <a:uFillTx/>
                <a:latin typeface="Calibri"/>
                <a:ea typeface="+mn-ea"/>
                <a:cs typeface="+mn-cs"/>
              </a:rPr>
              <a:t>4</a:t>
            </a:r>
          </a:p>
        </p:txBody>
      </p:sp>
      <p:sp>
        <p:nvSpPr>
          <p:cNvPr id="15" name="Oval 14">
            <a:extLst>
              <a:ext uri="{FF2B5EF4-FFF2-40B4-BE49-F238E27FC236}">
                <a16:creationId xmlns:a16="http://schemas.microsoft.com/office/drawing/2014/main" id="{24EF58A9-3378-4F3F-B4D3-BF0B4F449DA2}"/>
              </a:ext>
            </a:extLst>
          </p:cNvPr>
          <p:cNvSpPr/>
          <p:nvPr/>
        </p:nvSpPr>
        <p:spPr>
          <a:xfrm>
            <a:off x="1675267" y="5232411"/>
            <a:ext cx="366044" cy="371309"/>
          </a:xfrm>
          <a:prstGeom prst="ellipse">
            <a:avLst/>
          </a:prstGeom>
          <a:solidFill>
            <a:schemeClr val="bg1"/>
          </a:solidFill>
          <a:ln w="285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2CAA96"/>
                </a:solidFill>
                <a:effectLst/>
                <a:uLnTx/>
                <a:uFillTx/>
                <a:latin typeface="Calibri"/>
                <a:ea typeface="+mn-ea"/>
                <a:cs typeface="+mn-cs"/>
              </a:rPr>
              <a:t>5</a:t>
            </a:r>
          </a:p>
        </p:txBody>
      </p:sp>
    </p:spTree>
    <p:extLst>
      <p:ext uri="{BB962C8B-B14F-4D97-AF65-F5344CB8AC3E}">
        <p14:creationId xmlns:p14="http://schemas.microsoft.com/office/powerpoint/2010/main" val="3739905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9D13E5B-79D2-4AA4-9D35-AEACF0F9E03E}"/>
              </a:ext>
            </a:extLst>
          </p:cNvPr>
          <p:cNvGraphicFramePr>
            <a:graphicFrameLocks noGrp="1"/>
          </p:cNvGraphicFramePr>
          <p:nvPr>
            <p:extLst>
              <p:ext uri="{D42A27DB-BD31-4B8C-83A1-F6EECF244321}">
                <p14:modId xmlns:p14="http://schemas.microsoft.com/office/powerpoint/2010/main" val="975487656"/>
              </p:ext>
            </p:extLst>
          </p:nvPr>
        </p:nvGraphicFramePr>
        <p:xfrm>
          <a:off x="898547" y="1859622"/>
          <a:ext cx="10394905" cy="3713284"/>
        </p:xfrm>
        <a:graphic>
          <a:graphicData uri="http://schemas.openxmlformats.org/drawingml/2006/table">
            <a:tbl>
              <a:tblPr/>
              <a:tblGrid>
                <a:gridCol w="9375575">
                  <a:extLst>
                    <a:ext uri="{9D8B030D-6E8A-4147-A177-3AD203B41FA5}">
                      <a16:colId xmlns:a16="http://schemas.microsoft.com/office/drawing/2014/main" val="2007084234"/>
                    </a:ext>
                  </a:extLst>
                </a:gridCol>
                <a:gridCol w="1019330">
                  <a:extLst>
                    <a:ext uri="{9D8B030D-6E8A-4147-A177-3AD203B41FA5}">
                      <a16:colId xmlns:a16="http://schemas.microsoft.com/office/drawing/2014/main" val="2374588619"/>
                    </a:ext>
                  </a:extLst>
                </a:gridCol>
              </a:tblGrid>
              <a:tr h="363181">
                <a:tc>
                  <a:txBody>
                    <a:bodyPr/>
                    <a:lstStyle/>
                    <a:p>
                      <a:pPr algn="l" fontAlgn="auto"/>
                      <a:r>
                        <a:rPr lang="en-US" sz="2400" b="1" i="0" u="none" strike="noStrike" dirty="0">
                          <a:solidFill>
                            <a:srgbClr val="FFFFFF"/>
                          </a:solidFill>
                          <a:effectLst/>
                          <a:latin typeface="+mn-lt"/>
                        </a:rPr>
                        <a:t> Monitoring of LEG performance and learning</a:t>
                      </a:r>
                      <a:endParaRPr lang="en-US" sz="2400" b="1" i="0" u="none" strike="noStrike" dirty="0">
                        <a:solidFill>
                          <a:srgbClr val="FFFFFF"/>
                        </a:solidFill>
                        <a:effectLst/>
                        <a:latin typeface="Calibri"/>
                      </a:endParaRPr>
                    </a:p>
                    <a:p>
                      <a:pPr lvl="0" algn="l">
                        <a:buNone/>
                      </a:pPr>
                      <a:endParaRPr lang="en-US" sz="600" b="1" i="0" u="none" strike="noStrike" dirty="0">
                        <a:solidFill>
                          <a:srgbClr val="FFFFFF"/>
                        </a:solidFill>
                        <a:effectLst/>
                        <a:latin typeface="Calibri"/>
                      </a:endParaRPr>
                    </a:p>
                  </a:txBody>
                  <a:tcPr marL="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38100" cap="flat" cmpd="sng" algn="ctr">
                      <a:solidFill>
                        <a:srgbClr val="90288E"/>
                      </a:solidFill>
                      <a:prstDash val="solid"/>
                      <a:round/>
                      <a:headEnd type="none" w="med" len="med"/>
                      <a:tailEnd type="none" w="med" len="med"/>
                    </a:lnT>
                    <a:lnB w="38100" cap="flat" cmpd="sng" algn="ctr">
                      <a:solidFill>
                        <a:srgbClr val="90288E"/>
                      </a:solidFill>
                      <a:prstDash val="solid"/>
                      <a:round/>
                      <a:headEnd type="none" w="med" len="med"/>
                      <a:tailEnd type="none" w="med" len="med"/>
                    </a:lnB>
                    <a:solidFill>
                      <a:srgbClr val="90288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B0F0"/>
                          </a:solidFill>
                          <a:effectLst/>
                          <a:uLnTx/>
                          <a:uFillTx/>
                          <a:latin typeface="+mn-lt"/>
                          <a:ea typeface="+mn-ea"/>
                          <a:cs typeface="+mn-cs"/>
                        </a:rPr>
                        <a:t>[average]</a:t>
                      </a:r>
                      <a:endParaRPr lang="en-US"/>
                    </a:p>
                  </a:txBody>
                  <a:tcPr marL="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38100" cap="flat" cmpd="sng" algn="ctr">
                      <a:solidFill>
                        <a:srgbClr val="90288E"/>
                      </a:solidFill>
                      <a:prstDash val="solid"/>
                      <a:round/>
                      <a:headEnd type="none" w="med" len="med"/>
                      <a:tailEnd type="none" w="med" len="med"/>
                    </a:lnT>
                    <a:lnB w="38100" cap="flat" cmpd="sng" algn="ctr">
                      <a:solidFill>
                        <a:srgbClr val="90288E"/>
                      </a:solidFill>
                      <a:prstDash val="solid"/>
                      <a:round/>
                      <a:headEnd type="none" w="med" len="med"/>
                      <a:tailEnd type="none" w="med" len="med"/>
                    </a:lnB>
                    <a:solidFill>
                      <a:schemeClr val="bg1"/>
                    </a:solidFill>
                  </a:tcPr>
                </a:tc>
                <a:extLst>
                  <a:ext uri="{0D108BD9-81ED-4DB2-BD59-A6C34878D82A}">
                    <a16:rowId xmlns:a16="http://schemas.microsoft.com/office/drawing/2014/main" val="1599348451"/>
                  </a:ext>
                </a:extLst>
              </a:tr>
              <a:tr h="435817">
                <a:tc>
                  <a:txBody>
                    <a:bodyPr/>
                    <a:lstStyle/>
                    <a:p>
                      <a:pPr algn="l" fontAlgn="ctr"/>
                      <a:r>
                        <a:rPr lang="en-US" sz="1800" b="1" i="0" u="none" strike="noStrike">
                          <a:solidFill>
                            <a:srgbClr val="000000"/>
                          </a:solidFill>
                          <a:effectLst/>
                          <a:latin typeface="Calibri"/>
                        </a:rPr>
                        <a:t> </a:t>
                      </a:r>
                      <a:r>
                        <a:rPr lang="en-US" sz="1800" b="1" i="0" u="none" strike="noStrike">
                          <a:solidFill>
                            <a:srgbClr val="000000"/>
                          </a:solidFill>
                          <a:effectLst/>
                          <a:latin typeface="+mn-lt"/>
                        </a:rPr>
                        <a:t>Are processes in place for the LEG to regularly monitor its own partnership performance?</a:t>
                      </a:r>
                      <a:endParaRPr lang="en-US" sz="1800" b="1" i="0" u="none" strike="noStrike">
                        <a:solidFill>
                          <a:srgbClr val="000000"/>
                        </a:solidFill>
                        <a:effectLst/>
                        <a:latin typeface="Calibri"/>
                      </a:endParaRPr>
                    </a:p>
                  </a:txBody>
                  <a:tcPr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381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solidFill>
                      <a:srgbClr val="D9D9D9"/>
                    </a:solidFill>
                  </a:tcPr>
                </a:tc>
                <a:tc>
                  <a:txBody>
                    <a:bodyPr/>
                    <a:lstStyle/>
                    <a:p>
                      <a:pPr algn="ctr" fontAlgn="ctr"/>
                      <a:r>
                        <a:rPr lang="en-US" sz="1800" b="1" i="0" u="none" strike="noStrike">
                          <a:solidFill>
                            <a:srgbClr val="00B0F0"/>
                          </a:solidFill>
                          <a:effectLst/>
                          <a:highlight>
                            <a:srgbClr val="FFFFFF"/>
                          </a:highlight>
                          <a:latin typeface="Calibri"/>
                        </a:rPr>
                        <a:t> </a:t>
                      </a:r>
                    </a:p>
                  </a:txBody>
                  <a:tcPr marL="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381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08698822"/>
                  </a:ext>
                </a:extLst>
              </a:tr>
              <a:tr h="654289">
                <a:tc>
                  <a:txBody>
                    <a:bodyPr/>
                    <a:lstStyle/>
                    <a:p>
                      <a:pPr algn="l" fontAlgn="ctr"/>
                      <a:r>
                        <a:rPr lang="en-US" sz="1800" b="0" i="0" u="none" strike="noStrike">
                          <a:solidFill>
                            <a:srgbClr val="000000"/>
                          </a:solidFill>
                          <a:effectLst/>
                          <a:latin typeface="Calibri" panose="020F0502020204030204" pitchFamily="34" charset="0"/>
                        </a:rPr>
                        <a:t>LEG members </a:t>
                      </a:r>
                      <a:r>
                        <a:rPr lang="en-US" sz="1800" b="0" i="1" u="none" strike="noStrike">
                          <a:solidFill>
                            <a:srgbClr val="000000"/>
                          </a:solidFill>
                          <a:effectLst/>
                          <a:latin typeface="Calibri" panose="020F0502020204030204" pitchFamily="34" charset="0"/>
                        </a:rPr>
                        <a:t>agree to the need </a:t>
                      </a:r>
                      <a:r>
                        <a:rPr lang="en-US" sz="1800" b="0" i="0" u="none" strike="noStrike">
                          <a:solidFill>
                            <a:srgbClr val="000000"/>
                          </a:solidFill>
                          <a:effectLst/>
                          <a:latin typeface="Calibri" panose="020F0502020204030204" pitchFamily="34" charset="0"/>
                        </a:rPr>
                        <a:t>for mechanisms to assess the progress of the partnership, and on the scope, purpose, indicators and modalities of LEG monitoring</a:t>
                      </a:r>
                    </a:p>
                  </a:txBody>
                  <a:tcPr marL="27432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24058298"/>
                  </a:ext>
                </a:extLst>
              </a:tr>
              <a:tr h="580260">
                <a:tc>
                  <a:txBody>
                    <a:bodyPr/>
                    <a:lstStyle/>
                    <a:p>
                      <a:pPr algn="l" fontAlgn="ctr"/>
                      <a:r>
                        <a:rPr lang="en-US" sz="1800" b="0" i="0" u="none" strike="noStrike">
                          <a:solidFill>
                            <a:srgbClr val="000000"/>
                          </a:solidFill>
                          <a:effectLst/>
                          <a:latin typeface="Calibri" panose="020F0502020204030204" pitchFamily="34" charset="0"/>
                        </a:rPr>
                        <a:t>The LEG monitors its own performance on a </a:t>
                      </a:r>
                      <a:r>
                        <a:rPr lang="en-US" sz="1800" b="0" i="1" u="none" strike="noStrike">
                          <a:solidFill>
                            <a:srgbClr val="000000"/>
                          </a:solidFill>
                          <a:effectLst/>
                          <a:latin typeface="Calibri" panose="020F0502020204030204" pitchFamily="34" charset="0"/>
                        </a:rPr>
                        <a:t>regular basis </a:t>
                      </a:r>
                      <a:r>
                        <a:rPr lang="en-US" sz="1800" b="0" i="0" u="none" strike="noStrike">
                          <a:solidFill>
                            <a:srgbClr val="000000"/>
                          </a:solidFill>
                          <a:effectLst/>
                          <a:latin typeface="Calibri" panose="020F0502020204030204" pitchFamily="34" charset="0"/>
                        </a:rPr>
                        <a:t>– such as through status reporting of LEG planned activities, or conduct of this </a:t>
                      </a:r>
                      <a:r>
                        <a:rPr lang="en-US" sz="1800" b="0" i="1" u="none" strike="noStrike">
                          <a:solidFill>
                            <a:srgbClr val="000000"/>
                          </a:solidFill>
                          <a:effectLst/>
                          <a:latin typeface="Calibri" panose="020F0502020204030204" pitchFamily="34" charset="0"/>
                        </a:rPr>
                        <a:t>LEG Self-assessment Tool </a:t>
                      </a:r>
                    </a:p>
                  </a:txBody>
                  <a:tcPr marL="27432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94183871"/>
                  </a:ext>
                </a:extLst>
              </a:tr>
              <a:tr h="651553">
                <a:tc>
                  <a:txBody>
                    <a:bodyPr/>
                    <a:lstStyle/>
                    <a:p>
                      <a:pPr algn="l" fontAlgn="ctr"/>
                      <a:r>
                        <a:rPr lang="en-US" sz="1800" b="0" i="0" u="none" strike="noStrike">
                          <a:solidFill>
                            <a:srgbClr val="000000"/>
                          </a:solidFill>
                          <a:effectLst/>
                          <a:latin typeface="Calibri" panose="020F0502020204030204" pitchFamily="34" charset="0"/>
                        </a:rPr>
                        <a:t>The LEG monitors partnership dynamics on a regular basis – such as through the use of the </a:t>
                      </a:r>
                      <a:r>
                        <a:rPr lang="en-US" sz="1800" b="0" i="1" u="none" strike="noStrike">
                          <a:solidFill>
                            <a:srgbClr val="000000"/>
                          </a:solidFill>
                          <a:effectLst/>
                          <a:latin typeface="Calibri" panose="020F0502020204030204" pitchFamily="34" charset="0"/>
                        </a:rPr>
                        <a:t>Performance Feedback Tool</a:t>
                      </a:r>
                    </a:p>
                  </a:txBody>
                  <a:tcPr marL="27432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53292508"/>
                  </a:ext>
                </a:extLst>
              </a:tr>
              <a:tr h="821342">
                <a:tc>
                  <a:txBody>
                    <a:bodyPr/>
                    <a:lstStyle/>
                    <a:p>
                      <a:pPr algn="l" fontAlgn="ctr"/>
                      <a:r>
                        <a:rPr lang="en-US" sz="1800" b="0" i="0" u="none" strike="noStrike">
                          <a:solidFill>
                            <a:srgbClr val="000000"/>
                          </a:solidFill>
                          <a:effectLst/>
                          <a:latin typeface="Calibri" panose="020F0502020204030204" pitchFamily="34" charset="0"/>
                        </a:rPr>
                        <a:t>The LEG </a:t>
                      </a:r>
                      <a:r>
                        <a:rPr lang="en-US" sz="1800" b="0" i="1" u="none" strike="noStrike">
                          <a:solidFill>
                            <a:srgbClr val="000000"/>
                          </a:solidFill>
                          <a:effectLst/>
                          <a:latin typeface="Calibri" panose="020F0502020204030204" pitchFamily="34" charset="0"/>
                        </a:rPr>
                        <a:t>adjusts</a:t>
                      </a:r>
                      <a:r>
                        <a:rPr lang="en-US" sz="1800" b="0" i="0" u="none" strike="noStrike">
                          <a:solidFill>
                            <a:srgbClr val="000000"/>
                          </a:solidFill>
                          <a:effectLst/>
                          <a:latin typeface="Calibri" panose="020F0502020204030204" pitchFamily="34" charset="0"/>
                        </a:rPr>
                        <a:t> its strategic priorities, organizational and collaborative ways of working as a result </a:t>
                      </a:r>
                    </a:p>
                    <a:p>
                      <a:pPr algn="l" fontAlgn="ctr"/>
                      <a:r>
                        <a:rPr lang="en-US" sz="1800" b="0" i="0" u="none" strike="noStrike">
                          <a:solidFill>
                            <a:srgbClr val="000000"/>
                          </a:solidFill>
                          <a:effectLst/>
                          <a:latin typeface="Calibri" panose="020F0502020204030204" pitchFamily="34" charset="0"/>
                        </a:rPr>
                        <a:t>of the monitoring and organizational learning</a:t>
                      </a:r>
                    </a:p>
                  </a:txBody>
                  <a:tcPr marL="27432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38100" cap="flat" cmpd="sng" algn="ctr">
                      <a:solidFill>
                        <a:srgbClr val="90288E"/>
                      </a:solidFill>
                      <a:prstDash val="solid"/>
                      <a:round/>
                      <a:headEnd type="none" w="med" len="med"/>
                      <a:tailEnd type="none" w="med" len="med"/>
                    </a:lnB>
                    <a:solidFill>
                      <a:srgbClr val="F2F2F2"/>
                    </a:solidFill>
                  </a:tcPr>
                </a:tc>
                <a:tc>
                  <a:txBody>
                    <a:bodyPr/>
                    <a:lstStyle/>
                    <a:p>
                      <a:pPr algn="ctr" fontAlgn="ctr"/>
                      <a:r>
                        <a:rPr lang="en-US" sz="1800" b="0" i="0" u="none" strike="noStrike" dirty="0">
                          <a:solidFill>
                            <a:srgbClr val="00B0F0"/>
                          </a:solidFill>
                          <a:effectLst/>
                          <a:highlight>
                            <a:srgbClr val="FFFFFF"/>
                          </a:highlight>
                          <a:latin typeface="+mn-lt"/>
                        </a:rPr>
                        <a:t>1-5</a:t>
                      </a:r>
                    </a:p>
                  </a:txBody>
                  <a:tcPr marL="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38100" cap="flat" cmpd="sng" algn="ctr">
                      <a:solidFill>
                        <a:srgbClr val="90288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86610060"/>
                  </a:ext>
                </a:extLst>
              </a:tr>
            </a:tbl>
          </a:graphicData>
        </a:graphic>
      </p:graphicFrame>
    </p:spTree>
    <p:extLst>
      <p:ext uri="{BB962C8B-B14F-4D97-AF65-F5344CB8AC3E}">
        <p14:creationId xmlns:p14="http://schemas.microsoft.com/office/powerpoint/2010/main" val="1789144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332FA401-3627-4A65-951A-FB896FB1EE66}"/>
              </a:ext>
            </a:extLst>
          </p:cNvPr>
          <p:cNvGraphicFramePr>
            <a:graphicFrameLocks noGrp="1"/>
          </p:cNvGraphicFramePr>
          <p:nvPr>
            <p:extLst>
              <p:ext uri="{D42A27DB-BD31-4B8C-83A1-F6EECF244321}">
                <p14:modId xmlns:p14="http://schemas.microsoft.com/office/powerpoint/2010/main" val="1970233058"/>
              </p:ext>
            </p:extLst>
          </p:nvPr>
        </p:nvGraphicFramePr>
        <p:xfrm>
          <a:off x="492702" y="2640457"/>
          <a:ext cx="8322525" cy="1433371"/>
        </p:xfrm>
        <a:graphic>
          <a:graphicData uri="http://schemas.openxmlformats.org/drawingml/2006/table">
            <a:tbl>
              <a:tblPr/>
              <a:tblGrid>
                <a:gridCol w="6852839">
                  <a:extLst>
                    <a:ext uri="{9D8B030D-6E8A-4147-A177-3AD203B41FA5}">
                      <a16:colId xmlns:a16="http://schemas.microsoft.com/office/drawing/2014/main" val="2007084234"/>
                    </a:ext>
                  </a:extLst>
                </a:gridCol>
                <a:gridCol w="1469686">
                  <a:extLst>
                    <a:ext uri="{9D8B030D-6E8A-4147-A177-3AD203B41FA5}">
                      <a16:colId xmlns:a16="http://schemas.microsoft.com/office/drawing/2014/main" val="2374588619"/>
                    </a:ext>
                  </a:extLst>
                </a:gridCol>
              </a:tblGrid>
              <a:tr h="380756">
                <a:tc gridSpan="2">
                  <a:txBody>
                    <a:bodyPr/>
                    <a:lstStyle/>
                    <a:p>
                      <a:pPr algn="l" fontAlgn="auto"/>
                      <a:r>
                        <a:rPr lang="en-US" sz="2400" b="0" i="0" u="none" strike="noStrike" dirty="0">
                          <a:solidFill>
                            <a:schemeClr val="bg1"/>
                          </a:solidFill>
                          <a:effectLst/>
                          <a:latin typeface="+mn-lt"/>
                        </a:rPr>
                        <a:t>   </a:t>
                      </a:r>
                      <a:r>
                        <a:rPr lang="en-US" sz="2400" b="1" i="0" u="none" strike="noStrike" kern="1200" dirty="0">
                          <a:solidFill>
                            <a:schemeClr val="bg1"/>
                          </a:solidFill>
                          <a:effectLst/>
                          <a:latin typeface="+mn-lt"/>
                          <a:ea typeface="+mn-ea"/>
                          <a:cs typeface="+mn-cs"/>
                        </a:rPr>
                        <a:t>Partnership</a:t>
                      </a:r>
                      <a:r>
                        <a:rPr lang="en-US" sz="2400" b="1" i="0" u="none" strike="noStrike" dirty="0">
                          <a:solidFill>
                            <a:schemeClr val="bg1"/>
                          </a:solidFill>
                          <a:effectLst/>
                          <a:latin typeface="+mn-lt"/>
                        </a:rPr>
                        <a:t> frameworks</a:t>
                      </a:r>
                    </a:p>
                    <a:p>
                      <a:pPr lvl="0" algn="l">
                        <a:buNone/>
                      </a:pPr>
                      <a:endParaRPr lang="en-US" sz="600" b="0" i="0" u="none" strike="noStrike" dirty="0">
                        <a:solidFill>
                          <a:srgbClr val="FFFFFF"/>
                        </a:solidFill>
                        <a:effectLst/>
                        <a:latin typeface="Calibri"/>
                      </a:endParaRPr>
                    </a:p>
                  </a:txBody>
                  <a:tcPr marL="0" marR="0" marT="0" marB="0" anchor="b">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solidFill>
                      <a:srgbClr val="002060"/>
                    </a:solidFill>
                  </a:tcPr>
                </a:tc>
                <a:tc hMerge="1">
                  <a:txBody>
                    <a:bodyPr/>
                    <a:lstStyle/>
                    <a:p>
                      <a:endParaRPr lang="en-US"/>
                    </a:p>
                  </a:txBody>
                  <a:tcPr/>
                </a:tc>
                <a:extLst>
                  <a:ext uri="{0D108BD9-81ED-4DB2-BD59-A6C34878D82A}">
                    <a16:rowId xmlns:a16="http://schemas.microsoft.com/office/drawing/2014/main" val="1599348451"/>
                  </a:ext>
                </a:extLst>
              </a:tr>
              <a:tr h="976171">
                <a:tc>
                  <a:txBody>
                    <a:bodyPr/>
                    <a:lstStyle/>
                    <a:p>
                      <a:pPr algn="l" fontAlgn="ctr"/>
                      <a:r>
                        <a:rPr lang="en-US" sz="1800" b="0" i="0" u="none" strike="noStrike" dirty="0">
                          <a:solidFill>
                            <a:srgbClr val="000000"/>
                          </a:solidFill>
                          <a:effectLst/>
                          <a:latin typeface="Calibri"/>
                        </a:rPr>
                        <a:t>Agreed functions and strategic priorities of the LEG are clearly articulated in a LEG </a:t>
                      </a:r>
                      <a:r>
                        <a:rPr lang="en-US" sz="1800" b="0" i="0" u="none" strike="noStrike" dirty="0" err="1">
                          <a:solidFill>
                            <a:srgbClr val="000000"/>
                          </a:solidFill>
                          <a:effectLst/>
                          <a:latin typeface="Calibri"/>
                        </a:rPr>
                        <a:t>ToR</a:t>
                      </a:r>
                      <a:r>
                        <a:rPr lang="en-US" sz="1800" b="0" i="0" u="none" strike="noStrike" dirty="0">
                          <a:solidFill>
                            <a:srgbClr val="000000"/>
                          </a:solidFill>
                          <a:effectLst/>
                          <a:latin typeface="Calibri"/>
                        </a:rPr>
                        <a:t>, MOU, partnership agreement or the equivalent</a:t>
                      </a:r>
                    </a:p>
                  </a:txBody>
                  <a:tcPr marL="274320" marR="0" marT="0" marB="0"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solidFill>
                      <a:srgbClr val="F2F2F2"/>
                    </a:solidFill>
                  </a:tcPr>
                </a:tc>
                <a:tc>
                  <a:txBody>
                    <a:bodyPr/>
                    <a:lstStyle/>
                    <a:p>
                      <a:pPr algn="ctr" fontAlgn="ctr"/>
                      <a:r>
                        <a:rPr lang="en-US" sz="1800" b="0" i="0" u="none" strike="noStrike" dirty="0">
                          <a:solidFill>
                            <a:srgbClr val="00B0F0"/>
                          </a:solidFill>
                          <a:effectLst/>
                          <a:highlight>
                            <a:srgbClr val="FFFFFF"/>
                          </a:highlight>
                          <a:latin typeface="Calibri"/>
                        </a:rPr>
                        <a:t>1-5</a:t>
                      </a:r>
                    </a:p>
                  </a:txBody>
                  <a:tcPr marL="0" marR="0" marT="0" marB="0"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77591254"/>
                  </a:ext>
                </a:extLst>
              </a:tr>
            </a:tbl>
          </a:graphicData>
        </a:graphic>
      </p:graphicFrame>
    </p:spTree>
    <p:extLst>
      <p:ext uri="{BB962C8B-B14F-4D97-AF65-F5344CB8AC3E}">
        <p14:creationId xmlns:p14="http://schemas.microsoft.com/office/powerpoint/2010/main" val="210847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0AAF8B8-2395-4F6F-B9FD-A1D8D3C80915}"/>
              </a:ext>
            </a:extLst>
          </p:cNvPr>
          <p:cNvSpPr/>
          <p:nvPr/>
        </p:nvSpPr>
        <p:spPr>
          <a:xfrm>
            <a:off x="440267" y="467361"/>
            <a:ext cx="3598333" cy="357632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dirty="0">
                <a:solidFill>
                  <a:schemeClr val="accent2"/>
                </a:solidFill>
                <a:latin typeface="+mj-lt"/>
                <a:ea typeface="+mj-ea"/>
                <a:cs typeface="+mj-cs"/>
              </a:rPr>
              <a:t>Organizational  </a:t>
            </a:r>
            <a:br>
              <a:rPr lang="en-US" sz="4000" dirty="0">
                <a:solidFill>
                  <a:schemeClr val="accent2"/>
                </a:solidFill>
                <a:latin typeface="+mj-lt"/>
                <a:ea typeface="+mj-ea"/>
                <a:cs typeface="+mj-cs"/>
              </a:rPr>
            </a:br>
            <a:br>
              <a:rPr lang="en-US" sz="4000" dirty="0">
                <a:solidFill>
                  <a:schemeClr val="accent2"/>
                </a:solidFill>
                <a:latin typeface="+mj-lt"/>
                <a:ea typeface="+mj-ea"/>
                <a:cs typeface="+mj-cs"/>
              </a:rPr>
            </a:br>
            <a:r>
              <a:rPr lang="en-US" sz="4000" dirty="0">
                <a:solidFill>
                  <a:schemeClr val="accent2"/>
                </a:solidFill>
                <a:latin typeface="+mj-lt"/>
                <a:ea typeface="+mj-ea"/>
                <a:cs typeface="+mj-cs"/>
              </a:rPr>
              <a:t>capacities</a:t>
            </a:r>
          </a:p>
        </p:txBody>
      </p:sp>
      <p:pic>
        <p:nvPicPr>
          <p:cNvPr id="5" name="Picture 12" descr="A person smiling at the camera&#10;&#10;Description generated with very high confidence">
            <a:extLst>
              <a:ext uri="{FF2B5EF4-FFF2-40B4-BE49-F238E27FC236}">
                <a16:creationId xmlns:a16="http://schemas.microsoft.com/office/drawing/2014/main" id="{29455F9B-7140-4330-B769-1747F9B576ED}"/>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7501" r="2" b="2"/>
          <a:stretch/>
        </p:blipFill>
        <p:spPr>
          <a:xfrm>
            <a:off x="4619627" y="531285"/>
            <a:ext cx="7019778" cy="5805598"/>
          </a:xfrm>
          <a:prstGeom prst="rect">
            <a:avLst/>
          </a:prstGeom>
          <a:noFill/>
          <a:ln>
            <a:noFill/>
          </a:ln>
        </p:spPr>
      </p:pic>
    </p:spTree>
    <p:extLst>
      <p:ext uri="{BB962C8B-B14F-4D97-AF65-F5344CB8AC3E}">
        <p14:creationId xmlns:p14="http://schemas.microsoft.com/office/powerpoint/2010/main" val="2636538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C8A2703-B555-4225-BC06-40039D18F523}"/>
              </a:ext>
            </a:extLst>
          </p:cNvPr>
          <p:cNvGraphicFramePr>
            <a:graphicFrameLocks noGrp="1"/>
          </p:cNvGraphicFramePr>
          <p:nvPr>
            <p:extLst>
              <p:ext uri="{D42A27DB-BD31-4B8C-83A1-F6EECF244321}">
                <p14:modId xmlns:p14="http://schemas.microsoft.com/office/powerpoint/2010/main" val="2043536013"/>
              </p:ext>
            </p:extLst>
          </p:nvPr>
        </p:nvGraphicFramePr>
        <p:xfrm>
          <a:off x="1178103" y="822323"/>
          <a:ext cx="9835793" cy="5213354"/>
        </p:xfrm>
        <a:graphic>
          <a:graphicData uri="http://schemas.openxmlformats.org/drawingml/2006/table">
            <a:tbl>
              <a:tblPr/>
              <a:tblGrid>
                <a:gridCol w="8848610">
                  <a:extLst>
                    <a:ext uri="{9D8B030D-6E8A-4147-A177-3AD203B41FA5}">
                      <a16:colId xmlns:a16="http://schemas.microsoft.com/office/drawing/2014/main" val="2007084234"/>
                    </a:ext>
                  </a:extLst>
                </a:gridCol>
                <a:gridCol w="987183">
                  <a:extLst>
                    <a:ext uri="{9D8B030D-6E8A-4147-A177-3AD203B41FA5}">
                      <a16:colId xmlns:a16="http://schemas.microsoft.com/office/drawing/2014/main" val="2374588619"/>
                    </a:ext>
                  </a:extLst>
                </a:gridCol>
              </a:tblGrid>
              <a:tr h="645456">
                <a:tc>
                  <a:txBody>
                    <a:bodyPr/>
                    <a:lstStyle/>
                    <a:p>
                      <a:pPr algn="l" fontAlgn="auto"/>
                      <a:r>
                        <a:rPr lang="en-US" sz="2400" b="1" i="0" u="none" strike="noStrike">
                          <a:solidFill>
                            <a:srgbClr val="FFFFFF"/>
                          </a:solidFill>
                          <a:effectLst/>
                          <a:latin typeface="+mn-lt"/>
                        </a:rPr>
                        <a:t>   Government leadership and partnership ownership</a:t>
                      </a:r>
                      <a:endParaRPr lang="en-US" sz="600" b="1" i="0" u="none" strike="noStrike">
                        <a:solidFill>
                          <a:srgbClr val="FFFFFF"/>
                        </a:solidFill>
                        <a:effectLst/>
                        <a:latin typeface="Calibri"/>
                      </a:endParaRPr>
                    </a:p>
                  </a:txBody>
                  <a:tcPr marL="0" marR="0" marT="0" marB="0" anchor="ctr">
                    <a:lnL w="38100" cap="flat" cmpd="sng" algn="ctr">
                      <a:solidFill>
                        <a:srgbClr val="ED7D31"/>
                      </a:solidFill>
                      <a:prstDash val="solid"/>
                      <a:round/>
                      <a:headEnd type="none" w="med" len="med"/>
                      <a:tailEnd type="none" w="med" len="med"/>
                    </a:lnL>
                    <a:lnR w="38100" cap="flat" cmpd="sng" algn="ctr">
                      <a:solidFill>
                        <a:srgbClr val="ED7D31"/>
                      </a:solidFill>
                      <a:prstDash val="solid"/>
                      <a:round/>
                      <a:headEnd type="none" w="med" len="med"/>
                      <a:tailEnd type="none" w="med" len="med"/>
                    </a:lnR>
                    <a:lnT w="38100" cap="flat" cmpd="sng" algn="ctr">
                      <a:solidFill>
                        <a:srgbClr val="ED7D31"/>
                      </a:solidFill>
                      <a:prstDash val="solid"/>
                      <a:round/>
                      <a:headEnd type="none" w="med" len="med"/>
                      <a:tailEnd type="none" w="med" len="med"/>
                    </a:lnT>
                    <a:lnB w="38100" cap="flat" cmpd="sng" algn="ctr">
                      <a:solidFill>
                        <a:srgbClr val="ED7D31"/>
                      </a:solidFill>
                      <a:prstDash val="solid"/>
                      <a:round/>
                      <a:headEnd type="none" w="med" len="med"/>
                      <a:tailEnd type="none" w="med" len="med"/>
                    </a:lnB>
                    <a:solidFill>
                      <a:srgbClr val="ED7D3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B0F0"/>
                          </a:solidFill>
                          <a:effectLst/>
                          <a:uLnTx/>
                          <a:uFillTx/>
                          <a:latin typeface="+mn-lt"/>
                          <a:ea typeface="+mn-ea"/>
                          <a:cs typeface="+mn-cs"/>
                        </a:rPr>
                        <a:t>[average]</a:t>
                      </a:r>
                      <a:endParaRPr lang="en-US"/>
                    </a:p>
                  </a:txBody>
                  <a:tcPr marL="0" marR="0" marT="0" marB="0" anchor="ctr">
                    <a:lnL w="38100" cap="flat" cmpd="sng" algn="ctr">
                      <a:solidFill>
                        <a:srgbClr val="ED7D31"/>
                      </a:solidFill>
                      <a:prstDash val="solid"/>
                      <a:round/>
                      <a:headEnd type="none" w="med" len="med"/>
                      <a:tailEnd type="none" w="med" len="med"/>
                    </a:lnL>
                    <a:lnR w="38100" cap="flat" cmpd="sng" algn="ctr">
                      <a:solidFill>
                        <a:srgbClr val="ED7D31"/>
                      </a:solidFill>
                      <a:prstDash val="solid"/>
                      <a:round/>
                      <a:headEnd type="none" w="med" len="med"/>
                      <a:tailEnd type="none" w="med" len="med"/>
                    </a:lnR>
                    <a:lnT w="38100" cap="flat" cmpd="sng" algn="ctr">
                      <a:solidFill>
                        <a:srgbClr val="ED7D31"/>
                      </a:solidFill>
                      <a:prstDash val="solid"/>
                      <a:round/>
                      <a:headEnd type="none" w="med" len="med"/>
                      <a:tailEnd type="none" w="med" len="med"/>
                    </a:lnT>
                    <a:lnB w="38100" cap="flat" cmpd="sng" algn="ctr">
                      <a:solidFill>
                        <a:srgbClr val="ED7D31"/>
                      </a:solidFill>
                      <a:prstDash val="solid"/>
                      <a:round/>
                      <a:headEnd type="none" w="med" len="med"/>
                      <a:tailEnd type="none" w="med" len="med"/>
                    </a:lnB>
                    <a:solidFill>
                      <a:schemeClr val="bg1"/>
                    </a:solidFill>
                  </a:tcPr>
                </a:tc>
                <a:extLst>
                  <a:ext uri="{0D108BD9-81ED-4DB2-BD59-A6C34878D82A}">
                    <a16:rowId xmlns:a16="http://schemas.microsoft.com/office/drawing/2014/main" val="1599348451"/>
                  </a:ext>
                </a:extLst>
              </a:tr>
              <a:tr h="726138">
                <a:tc>
                  <a:txBody>
                    <a:bodyPr/>
                    <a:lstStyle/>
                    <a:p>
                      <a:pPr marL="171450" indent="0" algn="l" fontAlgn="ctr"/>
                      <a:r>
                        <a:rPr lang="en-US" sz="1800" b="1" i="0" u="none" strike="noStrike">
                          <a:solidFill>
                            <a:srgbClr val="000000"/>
                          </a:solidFill>
                          <a:effectLst/>
                          <a:latin typeface="+mn-lt"/>
                        </a:rPr>
                        <a:t>Does the government demonstrate commitment to the LEG governance, working arrangements, functions and desired outcomes?</a:t>
                      </a:r>
                      <a:endParaRPr lang="en-US" sz="1800" b="1" i="0" u="none" strike="noStrike">
                        <a:solidFill>
                          <a:srgbClr val="000000"/>
                        </a:solidFill>
                        <a:effectLst/>
                        <a:latin typeface="Calibri"/>
                      </a:endParaRPr>
                    </a:p>
                  </a:txBody>
                  <a:tcPr marR="0" marT="0" marB="0" anchor="ctr">
                    <a:lnL w="38100" cap="flat" cmpd="sng" algn="ctr">
                      <a:solidFill>
                        <a:srgbClr val="ED7D31"/>
                      </a:solidFill>
                      <a:prstDash val="solid"/>
                      <a:round/>
                      <a:headEnd type="none" w="med" len="med"/>
                      <a:tailEnd type="none" w="med" len="med"/>
                    </a:lnL>
                    <a:lnR w="38100" cap="flat" cmpd="sng" algn="ctr">
                      <a:solidFill>
                        <a:srgbClr val="ED7D31"/>
                      </a:solidFill>
                      <a:prstDash val="solid"/>
                      <a:round/>
                      <a:headEnd type="none" w="med" len="med"/>
                      <a:tailEnd type="none" w="med" len="med"/>
                    </a:lnR>
                    <a:lnT w="381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D9D9D9"/>
                    </a:solidFill>
                  </a:tcPr>
                </a:tc>
                <a:tc>
                  <a:txBody>
                    <a:bodyPr/>
                    <a:lstStyle/>
                    <a:p>
                      <a:pPr algn="ctr" fontAlgn="ctr"/>
                      <a:r>
                        <a:rPr lang="en-US" sz="1800" b="1" i="0" u="none" strike="noStrike">
                          <a:solidFill>
                            <a:srgbClr val="00B0F0"/>
                          </a:solidFill>
                          <a:effectLst/>
                          <a:highlight>
                            <a:srgbClr val="FFFFFF"/>
                          </a:highlight>
                          <a:latin typeface="Calibri"/>
                        </a:rPr>
                        <a:t> </a:t>
                      </a:r>
                    </a:p>
                  </a:txBody>
                  <a:tcPr marL="0" marR="0" marT="0" marB="0" anchor="ctr">
                    <a:lnL w="38100" cap="flat" cmpd="sng" algn="ctr">
                      <a:solidFill>
                        <a:srgbClr val="ED7D31"/>
                      </a:solidFill>
                      <a:prstDash val="solid"/>
                      <a:round/>
                      <a:headEnd type="none" w="med" len="med"/>
                      <a:tailEnd type="none" w="med" len="med"/>
                    </a:lnL>
                    <a:lnR w="38100" cap="flat" cmpd="sng" algn="ctr">
                      <a:solidFill>
                        <a:srgbClr val="ED7D31"/>
                      </a:solidFill>
                      <a:prstDash val="solid"/>
                      <a:round/>
                      <a:headEnd type="none" w="med" len="med"/>
                      <a:tailEnd type="none" w="med" len="med"/>
                    </a:lnR>
                    <a:lnT w="381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08698822"/>
                  </a:ext>
                </a:extLst>
              </a:tr>
              <a:tr h="619336">
                <a:tc>
                  <a:txBody>
                    <a:bodyPr/>
                    <a:lstStyle/>
                    <a:p>
                      <a:pPr algn="l" fontAlgn="ctr"/>
                      <a:r>
                        <a:rPr lang="en-US" sz="1800" b="0" i="0" u="none" strike="noStrike">
                          <a:solidFill>
                            <a:srgbClr val="000000"/>
                          </a:solidFill>
                          <a:effectLst/>
                          <a:latin typeface="Calibri"/>
                        </a:rPr>
                        <a:t>The LEG is chaired by a high-level Ministry of Education official(s) (such as Minister, Permanent Secretary or Secretary General) </a:t>
                      </a:r>
                      <a:endParaRPr lang="en-US" sz="1800" b="0" i="0" u="none" strike="noStrike">
                        <a:solidFill>
                          <a:srgbClr val="000000"/>
                        </a:solidFill>
                        <a:effectLst/>
                        <a:latin typeface="Calibri" panose="020F0502020204030204" pitchFamily="34" charset="0"/>
                      </a:endParaRPr>
                    </a:p>
                  </a:txBody>
                  <a:tcPr marL="274320" marR="0" marT="0" marB="0" anchor="ctr">
                    <a:lnL w="38100" cap="flat" cmpd="sng" algn="ctr">
                      <a:solidFill>
                        <a:srgbClr val="ED7D31"/>
                      </a:solidFill>
                      <a:prstDash val="solid"/>
                      <a:round/>
                      <a:headEnd type="none" w="med" len="med"/>
                      <a:tailEnd type="none" w="med" len="med"/>
                    </a:lnL>
                    <a:lnR w="381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ED7D31"/>
                      </a:solidFill>
                      <a:prstDash val="solid"/>
                      <a:round/>
                      <a:headEnd type="none" w="med" len="med"/>
                      <a:tailEnd type="none" w="med" len="med"/>
                    </a:lnL>
                    <a:lnR w="381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24058298"/>
                  </a:ext>
                </a:extLst>
              </a:tr>
              <a:tr h="603318">
                <a:tc>
                  <a:txBody>
                    <a:bodyPr/>
                    <a:lstStyle/>
                    <a:p>
                      <a:pPr algn="l" fontAlgn="ctr"/>
                      <a:r>
                        <a:rPr lang="en-US" sz="1800" b="0" i="0" u="none" strike="noStrike">
                          <a:solidFill>
                            <a:srgbClr val="000000"/>
                          </a:solidFill>
                          <a:effectLst/>
                          <a:latin typeface="Calibri"/>
                        </a:rPr>
                        <a:t>Units within line ministries support activities within the technical working groups through staffing and/or resources</a:t>
                      </a:r>
                    </a:p>
                  </a:txBody>
                  <a:tcPr marL="274320" marR="0" marT="0" marB="0" anchor="ctr">
                    <a:lnL w="38100" cap="flat" cmpd="sng" algn="ctr">
                      <a:solidFill>
                        <a:srgbClr val="ED7D31"/>
                      </a:solidFill>
                      <a:prstDash val="solid"/>
                      <a:round/>
                      <a:headEnd type="none" w="med" len="med"/>
                      <a:tailEnd type="none" w="med" len="med"/>
                    </a:lnL>
                    <a:lnR w="381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ED7D31"/>
                      </a:solidFill>
                      <a:prstDash val="solid"/>
                      <a:round/>
                      <a:headEnd type="none" w="med" len="med"/>
                      <a:tailEnd type="none" w="med" len="med"/>
                    </a:lnL>
                    <a:lnR w="381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94183871"/>
                  </a:ext>
                </a:extLst>
              </a:tr>
              <a:tr h="619336">
                <a:tc>
                  <a:txBody>
                    <a:bodyPr/>
                    <a:lstStyle/>
                    <a:p>
                      <a:pPr algn="l" fontAlgn="ctr"/>
                      <a:r>
                        <a:rPr lang="en-US" sz="1800" b="0" i="0" u="none" strike="noStrike">
                          <a:solidFill>
                            <a:srgbClr val="000000"/>
                          </a:solidFill>
                          <a:effectLst/>
                          <a:latin typeface="Calibri"/>
                        </a:rPr>
                        <a:t>The government has sufficient resources (financial, staff, time, and technical) to fulfill its leadership roles and take ownership of strengthening sector dialogue</a:t>
                      </a:r>
                    </a:p>
                  </a:txBody>
                  <a:tcPr marL="274320" marR="0" marT="0" marB="0" anchor="ctr">
                    <a:lnL w="38100" cap="flat" cmpd="sng" algn="ctr">
                      <a:solidFill>
                        <a:srgbClr val="ED7D31"/>
                      </a:solidFill>
                      <a:prstDash val="solid"/>
                      <a:round/>
                      <a:headEnd type="none" w="med" len="med"/>
                      <a:tailEnd type="none" w="med" len="med"/>
                    </a:lnL>
                    <a:lnR w="381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ED7D31"/>
                      </a:solidFill>
                      <a:prstDash val="solid"/>
                      <a:round/>
                      <a:headEnd type="none" w="med" len="med"/>
                      <a:tailEnd type="none" w="med" len="med"/>
                    </a:lnL>
                    <a:lnR w="381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86610060"/>
                  </a:ext>
                </a:extLst>
              </a:tr>
              <a:tr h="726138">
                <a:tc>
                  <a:txBody>
                    <a:bodyPr/>
                    <a:lstStyle/>
                    <a:p>
                      <a:pPr algn="l" fontAlgn="ctr"/>
                      <a:r>
                        <a:rPr lang="en-US" sz="1800" b="0" i="0" u="none" strike="noStrike">
                          <a:solidFill>
                            <a:srgbClr val="000000"/>
                          </a:solidFill>
                          <a:effectLst/>
                          <a:latin typeface="Calibri"/>
                        </a:rPr>
                        <a:t>The roles of the LEG chair and the lead agency/coordinating agency are agreed to, and clear to </a:t>
                      </a:r>
                      <a:endParaRPr lang="en-US" sz="1800" b="0" i="0" u="none" strike="noStrike">
                        <a:solidFill>
                          <a:srgbClr val="000000"/>
                        </a:solidFill>
                        <a:effectLst/>
                        <a:latin typeface="Calibri" panose="020F0502020204030204" pitchFamily="34" charset="0"/>
                      </a:endParaRPr>
                    </a:p>
                    <a:p>
                      <a:pPr algn="l" fontAlgn="ctr"/>
                      <a:r>
                        <a:rPr lang="en-US" sz="1800" b="0" i="0" u="none" strike="noStrike">
                          <a:solidFill>
                            <a:srgbClr val="000000"/>
                          </a:solidFill>
                          <a:effectLst/>
                          <a:latin typeface="Calibri"/>
                        </a:rPr>
                        <a:t>other LEG members </a:t>
                      </a:r>
                    </a:p>
                  </a:txBody>
                  <a:tcPr marL="274320" marR="0" marT="0" marB="0" anchor="ctr">
                    <a:lnL w="38100" cap="flat" cmpd="sng" algn="ctr">
                      <a:solidFill>
                        <a:srgbClr val="ED7D31"/>
                      </a:solidFill>
                      <a:prstDash val="solid"/>
                      <a:round/>
                      <a:headEnd type="none" w="med" len="med"/>
                      <a:tailEnd type="none" w="med" len="med"/>
                    </a:lnL>
                    <a:lnR w="381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ED7D31"/>
                      </a:solidFill>
                      <a:prstDash val="solid"/>
                      <a:round/>
                      <a:headEnd type="none" w="med" len="med"/>
                      <a:tailEnd type="none" w="med" len="med"/>
                    </a:lnL>
                    <a:lnR w="381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68399968"/>
                  </a:ext>
                </a:extLst>
              </a:tr>
              <a:tr h="597297">
                <a:tc>
                  <a:txBody>
                    <a:bodyPr/>
                    <a:lstStyle/>
                    <a:p>
                      <a:pPr algn="l" fontAlgn="ctr"/>
                      <a:r>
                        <a:rPr lang="en-US" sz="1800" b="0" i="0" u="none" strike="noStrike">
                          <a:solidFill>
                            <a:srgbClr val="000000"/>
                          </a:solidFill>
                          <a:effectLst/>
                          <a:latin typeface="Calibri"/>
                        </a:rPr>
                        <a:t>The government leads by example with gender balance and representation of women at senior levels within the LEG</a:t>
                      </a:r>
                    </a:p>
                  </a:txBody>
                  <a:tcPr marL="274320" marR="0" marT="0" marB="0" anchor="ctr">
                    <a:lnL w="38100" cap="flat" cmpd="sng" algn="ctr">
                      <a:solidFill>
                        <a:srgbClr val="ED7D31"/>
                      </a:solidFill>
                      <a:prstDash val="solid"/>
                      <a:round/>
                      <a:headEnd type="none" w="med" len="med"/>
                      <a:tailEnd type="none" w="med" len="med"/>
                    </a:lnL>
                    <a:lnR w="381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ED7D31"/>
                      </a:solidFill>
                      <a:prstDash val="solid"/>
                      <a:round/>
                      <a:headEnd type="none" w="med" len="med"/>
                      <a:tailEnd type="none" w="med" len="med"/>
                    </a:lnL>
                    <a:lnR w="381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68152299"/>
                  </a:ext>
                </a:extLst>
              </a:tr>
              <a:tr h="579513">
                <a:tc>
                  <a:txBody>
                    <a:bodyPr/>
                    <a:lstStyle/>
                    <a:p>
                      <a:pPr algn="l" fontAlgn="ctr"/>
                      <a:r>
                        <a:rPr lang="en-US" sz="1800" b="0" i="0" u="none" strike="noStrike" dirty="0">
                          <a:solidFill>
                            <a:srgbClr val="000000"/>
                          </a:solidFill>
                          <a:effectLst/>
                          <a:latin typeface="Calibri"/>
                        </a:rPr>
                        <a:t>The distribution of leadership and policy dialogue roles works well in practice, and are adjusted as needed </a:t>
                      </a:r>
                      <a:endParaRPr lang="en-US" sz="1800" b="0" i="0" u="none" strike="noStrike" dirty="0">
                        <a:solidFill>
                          <a:srgbClr val="000000"/>
                        </a:solidFill>
                        <a:effectLst/>
                        <a:latin typeface="Calibri" panose="020F0502020204030204" pitchFamily="34" charset="0"/>
                      </a:endParaRPr>
                    </a:p>
                  </a:txBody>
                  <a:tcPr marL="274320" marR="0" marT="0" marB="0" anchor="ctr">
                    <a:lnL w="38100" cap="flat" cmpd="sng" algn="ctr">
                      <a:solidFill>
                        <a:srgbClr val="ED7D31"/>
                      </a:solidFill>
                      <a:prstDash val="solid"/>
                      <a:round/>
                      <a:headEnd type="none" w="med" len="med"/>
                      <a:tailEnd type="none" w="med" len="med"/>
                    </a:lnL>
                    <a:lnR w="381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38100" cap="flat" cmpd="sng" algn="ctr">
                      <a:solidFill>
                        <a:srgbClr val="ED7D31"/>
                      </a:solidFill>
                      <a:prstDash val="solid"/>
                      <a:round/>
                      <a:headEnd type="none" w="med" len="med"/>
                      <a:tailEnd type="none" w="med" len="med"/>
                    </a:lnB>
                    <a:solidFill>
                      <a:srgbClr val="F2F2F2"/>
                    </a:solidFill>
                  </a:tcPr>
                </a:tc>
                <a:tc>
                  <a:txBody>
                    <a:bodyPr/>
                    <a:lstStyle/>
                    <a:p>
                      <a:pPr algn="ctr" fontAlgn="ctr"/>
                      <a:r>
                        <a:rPr lang="en-US" sz="1800" b="0" i="0" u="none" strike="noStrike" dirty="0">
                          <a:solidFill>
                            <a:srgbClr val="00B0F0"/>
                          </a:solidFill>
                          <a:effectLst/>
                          <a:highlight>
                            <a:srgbClr val="FFFFFF"/>
                          </a:highlight>
                          <a:latin typeface="Calibri"/>
                        </a:rPr>
                        <a:t>1-5</a:t>
                      </a:r>
                    </a:p>
                  </a:txBody>
                  <a:tcPr marL="0" marR="0" marT="0" marB="0" anchor="ctr">
                    <a:lnL w="38100" cap="flat" cmpd="sng" algn="ctr">
                      <a:solidFill>
                        <a:srgbClr val="ED7D31"/>
                      </a:solidFill>
                      <a:prstDash val="solid"/>
                      <a:round/>
                      <a:headEnd type="none" w="med" len="med"/>
                      <a:tailEnd type="none" w="med" len="med"/>
                    </a:lnL>
                    <a:lnR w="381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381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77591254"/>
                  </a:ext>
                </a:extLst>
              </a:tr>
            </a:tbl>
          </a:graphicData>
        </a:graphic>
      </p:graphicFrame>
    </p:spTree>
    <p:extLst>
      <p:ext uri="{BB962C8B-B14F-4D97-AF65-F5344CB8AC3E}">
        <p14:creationId xmlns:p14="http://schemas.microsoft.com/office/powerpoint/2010/main" val="3605934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37BC9F8-7F0C-4ED2-85AD-B93A22857DD7}"/>
              </a:ext>
            </a:extLst>
          </p:cNvPr>
          <p:cNvGraphicFramePr>
            <a:graphicFrameLocks noGrp="1"/>
          </p:cNvGraphicFramePr>
          <p:nvPr>
            <p:extLst>
              <p:ext uri="{D42A27DB-BD31-4B8C-83A1-F6EECF244321}">
                <p14:modId xmlns:p14="http://schemas.microsoft.com/office/powerpoint/2010/main" val="2015516809"/>
              </p:ext>
            </p:extLst>
          </p:nvPr>
        </p:nvGraphicFramePr>
        <p:xfrm>
          <a:off x="769679" y="693231"/>
          <a:ext cx="10652642" cy="5060572"/>
        </p:xfrm>
        <a:graphic>
          <a:graphicData uri="http://schemas.openxmlformats.org/drawingml/2006/table">
            <a:tbl>
              <a:tblPr/>
              <a:tblGrid>
                <a:gridCol w="9608038">
                  <a:extLst>
                    <a:ext uri="{9D8B030D-6E8A-4147-A177-3AD203B41FA5}">
                      <a16:colId xmlns:a16="http://schemas.microsoft.com/office/drawing/2014/main" val="2007084234"/>
                    </a:ext>
                  </a:extLst>
                </a:gridCol>
                <a:gridCol w="1044604">
                  <a:extLst>
                    <a:ext uri="{9D8B030D-6E8A-4147-A177-3AD203B41FA5}">
                      <a16:colId xmlns:a16="http://schemas.microsoft.com/office/drawing/2014/main" val="2374588619"/>
                    </a:ext>
                  </a:extLst>
                </a:gridCol>
              </a:tblGrid>
              <a:tr h="457200">
                <a:tc>
                  <a:txBody>
                    <a:bodyPr/>
                    <a:lstStyle/>
                    <a:p>
                      <a:pPr algn="l" fontAlgn="auto"/>
                      <a:r>
                        <a:rPr lang="en-US" sz="2400" b="1" i="0" u="none" strike="noStrike">
                          <a:solidFill>
                            <a:srgbClr val="FFFFFF"/>
                          </a:solidFill>
                          <a:effectLst/>
                          <a:latin typeface="+mn-lt"/>
                        </a:rPr>
                        <a:t> Healthy partnership dynamics</a:t>
                      </a:r>
                      <a:endParaRPr lang="en-US" sz="600" b="1" i="0" u="none" strike="noStrike">
                        <a:solidFill>
                          <a:srgbClr val="FFFFFF"/>
                        </a:solidFill>
                        <a:effectLst/>
                        <a:latin typeface="Calibri"/>
                      </a:endParaRPr>
                    </a:p>
                  </a:txBody>
                  <a:tcPr marL="0" marR="0" marT="0" marB="0" anchor="ctr">
                    <a:lnL w="38100" cap="flat" cmpd="sng" algn="ctr">
                      <a:solidFill>
                        <a:srgbClr val="ED7D31"/>
                      </a:solidFill>
                      <a:prstDash val="solid"/>
                      <a:round/>
                      <a:headEnd type="none" w="med" len="med"/>
                      <a:tailEnd type="none" w="med" len="med"/>
                    </a:lnL>
                    <a:lnR w="38100" cap="flat" cmpd="sng" algn="ctr">
                      <a:solidFill>
                        <a:srgbClr val="ED7D31"/>
                      </a:solidFill>
                      <a:prstDash val="solid"/>
                      <a:round/>
                      <a:headEnd type="none" w="med" len="med"/>
                      <a:tailEnd type="none" w="med" len="med"/>
                    </a:lnR>
                    <a:lnT w="38100" cap="flat" cmpd="sng" algn="ctr">
                      <a:solidFill>
                        <a:srgbClr val="ED7D31"/>
                      </a:solidFill>
                      <a:prstDash val="solid"/>
                      <a:round/>
                      <a:headEnd type="none" w="med" len="med"/>
                      <a:tailEnd type="none" w="med" len="med"/>
                    </a:lnT>
                    <a:lnB w="38100" cap="flat" cmpd="sng" algn="ctr">
                      <a:solidFill>
                        <a:srgbClr val="ED7D31"/>
                      </a:solidFill>
                      <a:prstDash val="solid"/>
                      <a:round/>
                      <a:headEnd type="none" w="med" len="med"/>
                      <a:tailEnd type="none" w="med" len="med"/>
                    </a:lnB>
                    <a:solidFill>
                      <a:srgbClr val="ED7D3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B0F0"/>
                          </a:solidFill>
                          <a:effectLst/>
                          <a:uLnTx/>
                          <a:uFillTx/>
                          <a:latin typeface="+mn-lt"/>
                          <a:ea typeface="+mn-ea"/>
                          <a:cs typeface="+mn-cs"/>
                        </a:rPr>
                        <a:t>[average]</a:t>
                      </a:r>
                      <a:endParaRPr lang="en-US"/>
                    </a:p>
                  </a:txBody>
                  <a:tcPr marL="0" marR="0" marT="0" marB="0" anchor="ctr">
                    <a:lnL w="38100" cap="flat" cmpd="sng" algn="ctr">
                      <a:solidFill>
                        <a:srgbClr val="ED7D31"/>
                      </a:solidFill>
                      <a:prstDash val="solid"/>
                      <a:round/>
                      <a:headEnd type="none" w="med" len="med"/>
                      <a:tailEnd type="none" w="med" len="med"/>
                    </a:lnL>
                    <a:lnR w="38100" cap="flat" cmpd="sng" algn="ctr">
                      <a:solidFill>
                        <a:srgbClr val="ED7D31"/>
                      </a:solidFill>
                      <a:prstDash val="solid"/>
                      <a:round/>
                      <a:headEnd type="none" w="med" len="med"/>
                      <a:tailEnd type="none" w="med" len="med"/>
                    </a:lnR>
                    <a:lnT w="38100" cap="flat" cmpd="sng" algn="ctr">
                      <a:solidFill>
                        <a:srgbClr val="ED7D31"/>
                      </a:solidFill>
                      <a:prstDash val="solid"/>
                      <a:round/>
                      <a:headEnd type="none" w="med" len="med"/>
                      <a:tailEnd type="none" w="med" len="med"/>
                    </a:lnT>
                    <a:lnB w="38100" cap="flat" cmpd="sng" algn="ctr">
                      <a:solidFill>
                        <a:srgbClr val="ED7D31"/>
                      </a:solidFill>
                      <a:prstDash val="solid"/>
                      <a:round/>
                      <a:headEnd type="none" w="med" len="med"/>
                      <a:tailEnd type="none" w="med" len="med"/>
                    </a:lnB>
                    <a:solidFill>
                      <a:schemeClr val="bg1"/>
                    </a:solidFill>
                  </a:tcPr>
                </a:tc>
                <a:extLst>
                  <a:ext uri="{0D108BD9-81ED-4DB2-BD59-A6C34878D82A}">
                    <a16:rowId xmlns:a16="http://schemas.microsoft.com/office/drawing/2014/main" val="1599348451"/>
                  </a:ext>
                </a:extLst>
              </a:tr>
              <a:tr h="451688">
                <a:tc>
                  <a:txBody>
                    <a:bodyPr/>
                    <a:lstStyle/>
                    <a:p>
                      <a:pPr algn="l" fontAlgn="ctr"/>
                      <a:r>
                        <a:rPr lang="en-US" sz="1800" b="1" i="0" u="none" strike="noStrike">
                          <a:solidFill>
                            <a:srgbClr val="000000"/>
                          </a:solidFill>
                          <a:effectLst/>
                          <a:latin typeface="Calibri"/>
                        </a:rPr>
                        <a:t> </a:t>
                      </a:r>
                      <a:r>
                        <a:rPr lang="en-US" sz="1800" b="1" i="0" u="none" strike="noStrike">
                          <a:solidFill>
                            <a:srgbClr val="000000"/>
                          </a:solidFill>
                          <a:effectLst/>
                          <a:latin typeface="+mn-lt"/>
                        </a:rPr>
                        <a:t>Do partnership behaviors and engagement foster the shared values of the LEG?</a:t>
                      </a:r>
                      <a:endParaRPr lang="en-US" sz="1800" b="1" i="0" u="none" strike="noStrike">
                        <a:solidFill>
                          <a:srgbClr val="000000"/>
                        </a:solidFill>
                        <a:effectLst/>
                        <a:latin typeface="Calibri"/>
                      </a:endParaRPr>
                    </a:p>
                  </a:txBody>
                  <a:tcPr marR="0" marT="0" marB="0" anchor="ctr">
                    <a:lnL w="38100" cap="flat" cmpd="sng" algn="ctr">
                      <a:solidFill>
                        <a:srgbClr val="ED7D31"/>
                      </a:solidFill>
                      <a:prstDash val="solid"/>
                      <a:round/>
                      <a:headEnd type="none" w="med" len="med"/>
                      <a:tailEnd type="none" w="med" len="med"/>
                    </a:lnL>
                    <a:lnR w="38100" cap="flat" cmpd="sng" algn="ctr">
                      <a:solidFill>
                        <a:srgbClr val="ED7D31"/>
                      </a:solidFill>
                      <a:prstDash val="solid"/>
                      <a:round/>
                      <a:headEnd type="none" w="med" len="med"/>
                      <a:tailEnd type="none" w="med" len="med"/>
                    </a:lnR>
                    <a:lnT w="381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D9D9D9"/>
                    </a:solidFill>
                  </a:tcPr>
                </a:tc>
                <a:tc>
                  <a:txBody>
                    <a:bodyPr/>
                    <a:lstStyle/>
                    <a:p>
                      <a:pPr algn="ctr" fontAlgn="ctr"/>
                      <a:r>
                        <a:rPr lang="en-US" sz="1800" b="1" i="0" u="none" strike="noStrike">
                          <a:solidFill>
                            <a:srgbClr val="00B0F0"/>
                          </a:solidFill>
                          <a:effectLst/>
                          <a:highlight>
                            <a:srgbClr val="FFFFFF"/>
                          </a:highlight>
                          <a:latin typeface="Calibri"/>
                        </a:rPr>
                        <a:t> </a:t>
                      </a:r>
                    </a:p>
                  </a:txBody>
                  <a:tcPr marL="0" marR="0" marT="0" marB="0" anchor="ctr">
                    <a:lnL w="38100" cap="flat" cmpd="sng" algn="ctr">
                      <a:solidFill>
                        <a:srgbClr val="ED7D31"/>
                      </a:solidFill>
                      <a:prstDash val="solid"/>
                      <a:round/>
                      <a:headEnd type="none" w="med" len="med"/>
                      <a:tailEnd type="none" w="med" len="med"/>
                    </a:lnL>
                    <a:lnR w="38100" cap="flat" cmpd="sng" algn="ctr">
                      <a:solidFill>
                        <a:srgbClr val="ED7D31"/>
                      </a:solidFill>
                      <a:prstDash val="solid"/>
                      <a:round/>
                      <a:headEnd type="none" w="med" len="med"/>
                      <a:tailEnd type="none" w="med" len="med"/>
                    </a:lnR>
                    <a:lnT w="381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08698822"/>
                  </a:ext>
                </a:extLst>
              </a:tr>
              <a:tr h="823669">
                <a:tc>
                  <a:txBody>
                    <a:bodyPr/>
                    <a:lstStyle/>
                    <a:p>
                      <a:pPr algn="l" fontAlgn="ctr"/>
                      <a:r>
                        <a:rPr lang="en-US" sz="1800" b="0" i="0" u="none" strike="noStrike">
                          <a:solidFill>
                            <a:srgbClr val="000000"/>
                          </a:solidFill>
                          <a:effectLst/>
                          <a:latin typeface="Calibri" panose="020F0502020204030204" pitchFamily="34" charset="0"/>
                        </a:rPr>
                        <a:t>There is a transparent process for selecting the lead agency/coordinating agency, including a clear term so that different agencies can serve</a:t>
                      </a:r>
                    </a:p>
                  </a:txBody>
                  <a:tcPr marL="274320" marR="0" marT="0" marB="0" anchor="ctr">
                    <a:lnL w="38100" cap="flat" cmpd="sng" algn="ctr">
                      <a:solidFill>
                        <a:srgbClr val="ED7D31"/>
                      </a:solidFill>
                      <a:prstDash val="solid"/>
                      <a:round/>
                      <a:headEnd type="none" w="med" len="med"/>
                      <a:tailEnd type="none" w="med" len="med"/>
                    </a:lnL>
                    <a:lnR w="381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ED7D31"/>
                      </a:solidFill>
                      <a:prstDash val="solid"/>
                      <a:round/>
                      <a:headEnd type="none" w="med" len="med"/>
                      <a:tailEnd type="none" w="med" len="med"/>
                    </a:lnL>
                    <a:lnR w="381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24058298"/>
                  </a:ext>
                </a:extLst>
              </a:tr>
              <a:tr h="857008">
                <a:tc>
                  <a:txBody>
                    <a:bodyPr/>
                    <a:lstStyle/>
                    <a:p>
                      <a:pPr algn="l" fontAlgn="ctr"/>
                      <a:r>
                        <a:rPr lang="en-US" sz="1800" b="0" i="0" u="none" strike="noStrike">
                          <a:solidFill>
                            <a:srgbClr val="000000"/>
                          </a:solidFill>
                          <a:effectLst/>
                          <a:latin typeface="Calibri" panose="020F0502020204030204" pitchFamily="34" charset="0"/>
                        </a:rPr>
                        <a:t>There is a transparent process for selecting the Grant Agent for GPE funding</a:t>
                      </a:r>
                    </a:p>
                  </a:txBody>
                  <a:tcPr marL="274320" marR="0" marT="0" marB="0" anchor="ctr">
                    <a:lnL w="38100" cap="flat" cmpd="sng" algn="ctr">
                      <a:solidFill>
                        <a:srgbClr val="ED7D31"/>
                      </a:solidFill>
                      <a:prstDash val="solid"/>
                      <a:round/>
                      <a:headEnd type="none" w="med" len="med"/>
                      <a:tailEnd type="none" w="med" len="med"/>
                    </a:lnL>
                    <a:lnR w="381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ED7D31"/>
                      </a:solidFill>
                      <a:prstDash val="solid"/>
                      <a:round/>
                      <a:headEnd type="none" w="med" len="med"/>
                      <a:tailEnd type="none" w="med" len="med"/>
                    </a:lnL>
                    <a:lnR w="381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94183871"/>
                  </a:ext>
                </a:extLst>
              </a:tr>
              <a:tr h="823669">
                <a:tc>
                  <a:txBody>
                    <a:bodyPr/>
                    <a:lstStyle/>
                    <a:p>
                      <a:pPr algn="l" fontAlgn="ctr"/>
                      <a:r>
                        <a:rPr lang="en-US" sz="1800" b="0" i="0" u="none" strike="noStrike">
                          <a:solidFill>
                            <a:srgbClr val="000000"/>
                          </a:solidFill>
                          <a:effectLst/>
                          <a:latin typeface="Calibri" panose="020F0502020204030204" pitchFamily="34" charset="0"/>
                        </a:rPr>
                        <a:t>The coordinating/lead agency acts as a broker, mobilizing and keeping policy dialogue processes flowing and fostering healthy partnership dynamics</a:t>
                      </a:r>
                    </a:p>
                  </a:txBody>
                  <a:tcPr marL="274320" marR="0" marT="0" marB="0" anchor="ctr">
                    <a:lnL w="38100" cap="flat" cmpd="sng" algn="ctr">
                      <a:solidFill>
                        <a:srgbClr val="ED7D31"/>
                      </a:solidFill>
                      <a:prstDash val="solid"/>
                      <a:round/>
                      <a:headEnd type="none" w="med" len="med"/>
                      <a:tailEnd type="none" w="med" len="med"/>
                    </a:lnL>
                    <a:lnR w="381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ED7D31"/>
                      </a:solidFill>
                      <a:prstDash val="solid"/>
                      <a:round/>
                      <a:headEnd type="none" w="med" len="med"/>
                      <a:tailEnd type="none" w="med" len="med"/>
                    </a:lnL>
                    <a:lnR w="381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86610060"/>
                  </a:ext>
                </a:extLst>
              </a:tr>
              <a:tr h="823669">
                <a:tc>
                  <a:txBody>
                    <a:bodyPr/>
                    <a:lstStyle/>
                    <a:p>
                      <a:pPr algn="l" fontAlgn="ctr"/>
                      <a:r>
                        <a:rPr lang="en-US" sz="1800" b="0" i="0" u="none" strike="noStrike">
                          <a:solidFill>
                            <a:srgbClr val="000000"/>
                          </a:solidFill>
                          <a:effectLst/>
                          <a:latin typeface="Calibri" panose="020F0502020204030204" pitchFamily="34" charset="0"/>
                        </a:rPr>
                        <a:t>LEG members have a formal or informal code of practice or shared values underpinning partner behaviors and engagement in the LEG </a:t>
                      </a:r>
                    </a:p>
                  </a:txBody>
                  <a:tcPr marL="274320" marR="0" marT="0" marB="0" anchor="ctr">
                    <a:lnL w="38100" cap="flat" cmpd="sng" algn="ctr">
                      <a:solidFill>
                        <a:srgbClr val="ED7D31"/>
                      </a:solidFill>
                      <a:prstDash val="solid"/>
                      <a:round/>
                      <a:headEnd type="none" w="med" len="med"/>
                      <a:tailEnd type="none" w="med" len="med"/>
                    </a:lnL>
                    <a:lnR w="381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ED7D31"/>
                      </a:solidFill>
                      <a:prstDash val="solid"/>
                      <a:round/>
                      <a:headEnd type="none" w="med" len="med"/>
                      <a:tailEnd type="none" w="med" len="med"/>
                    </a:lnL>
                    <a:lnR w="381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68399968"/>
                  </a:ext>
                </a:extLst>
              </a:tr>
              <a:tr h="823669">
                <a:tc>
                  <a:txBody>
                    <a:bodyPr/>
                    <a:lstStyle/>
                    <a:p>
                      <a:pPr algn="l" fontAlgn="ctr"/>
                      <a:r>
                        <a:rPr lang="en-US" sz="1800" b="0" i="0" u="none" strike="noStrike">
                          <a:solidFill>
                            <a:srgbClr val="000000"/>
                          </a:solidFill>
                          <a:effectLst/>
                          <a:latin typeface="Calibri" panose="020F0502020204030204" pitchFamily="34" charset="0"/>
                        </a:rPr>
                        <a:t>LEG members generally perceive their engagement in the LEG as meaningful (their respective </a:t>
                      </a:r>
                    </a:p>
                    <a:p>
                      <a:pPr algn="l" fontAlgn="ctr"/>
                      <a:r>
                        <a:rPr lang="en-US" sz="1800" b="0" i="0" u="none" strike="noStrike">
                          <a:solidFill>
                            <a:srgbClr val="000000"/>
                          </a:solidFill>
                          <a:effectLst/>
                          <a:latin typeface="Calibri" panose="020F0502020204030204" pitchFamily="34" charset="0"/>
                        </a:rPr>
                        <a:t>inputs are considered, and they are able to influence decisions) </a:t>
                      </a:r>
                    </a:p>
                  </a:txBody>
                  <a:tcPr marL="274320" marR="0" marT="0" marB="0" anchor="ctr">
                    <a:lnL w="38100" cap="flat" cmpd="sng" algn="ctr">
                      <a:solidFill>
                        <a:srgbClr val="ED7D31"/>
                      </a:solidFill>
                      <a:prstDash val="solid"/>
                      <a:round/>
                      <a:headEnd type="none" w="med" len="med"/>
                      <a:tailEnd type="none" w="med" len="med"/>
                    </a:lnL>
                    <a:lnR w="381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38100" cap="flat" cmpd="sng" algn="ctr">
                      <a:solidFill>
                        <a:srgbClr val="ED7D31"/>
                      </a:solidFill>
                      <a:prstDash val="solid"/>
                      <a:round/>
                      <a:headEnd type="none" w="med" len="med"/>
                      <a:tailEnd type="none" w="med" len="med"/>
                    </a:lnB>
                    <a:solidFill>
                      <a:srgbClr val="F2F2F2"/>
                    </a:solidFill>
                  </a:tcPr>
                </a:tc>
                <a:tc>
                  <a:txBody>
                    <a:bodyPr/>
                    <a:lstStyle/>
                    <a:p>
                      <a:pPr algn="ctr" fontAlgn="ctr"/>
                      <a:r>
                        <a:rPr lang="en-US" sz="1800" b="0" i="0" u="none" strike="noStrike" dirty="0">
                          <a:solidFill>
                            <a:srgbClr val="00B0F0"/>
                          </a:solidFill>
                          <a:effectLst/>
                          <a:highlight>
                            <a:srgbClr val="FFFFFF"/>
                          </a:highlight>
                          <a:latin typeface="Calibri"/>
                        </a:rPr>
                        <a:t>1-5</a:t>
                      </a:r>
                    </a:p>
                  </a:txBody>
                  <a:tcPr marL="0" marR="0" marT="0" marB="0" anchor="ctr">
                    <a:lnL w="38100" cap="flat" cmpd="sng" algn="ctr">
                      <a:solidFill>
                        <a:srgbClr val="ED7D31"/>
                      </a:solidFill>
                      <a:prstDash val="solid"/>
                      <a:round/>
                      <a:headEnd type="none" w="med" len="med"/>
                      <a:tailEnd type="none" w="med" len="med"/>
                    </a:lnL>
                    <a:lnR w="381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381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68152299"/>
                  </a:ext>
                </a:extLst>
              </a:tr>
            </a:tbl>
          </a:graphicData>
        </a:graphic>
      </p:graphicFrame>
    </p:spTree>
    <p:extLst>
      <p:ext uri="{BB962C8B-B14F-4D97-AF65-F5344CB8AC3E}">
        <p14:creationId xmlns:p14="http://schemas.microsoft.com/office/powerpoint/2010/main" val="3189883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E2C77F6-BE1B-4774-B68D-96D6356DD06F}"/>
              </a:ext>
            </a:extLst>
          </p:cNvPr>
          <p:cNvGraphicFramePr>
            <a:graphicFrameLocks noGrp="1"/>
          </p:cNvGraphicFramePr>
          <p:nvPr>
            <p:extLst>
              <p:ext uri="{D42A27DB-BD31-4B8C-83A1-F6EECF244321}">
                <p14:modId xmlns:p14="http://schemas.microsoft.com/office/powerpoint/2010/main" val="868861447"/>
              </p:ext>
            </p:extLst>
          </p:nvPr>
        </p:nvGraphicFramePr>
        <p:xfrm>
          <a:off x="563472" y="2622349"/>
          <a:ext cx="6829426" cy="1613302"/>
        </p:xfrm>
        <a:graphic>
          <a:graphicData uri="http://schemas.openxmlformats.org/drawingml/2006/table">
            <a:tbl>
              <a:tblPr/>
              <a:tblGrid>
                <a:gridCol w="5836333">
                  <a:extLst>
                    <a:ext uri="{9D8B030D-6E8A-4147-A177-3AD203B41FA5}">
                      <a16:colId xmlns:a16="http://schemas.microsoft.com/office/drawing/2014/main" val="2007084234"/>
                    </a:ext>
                  </a:extLst>
                </a:gridCol>
                <a:gridCol w="993093">
                  <a:extLst>
                    <a:ext uri="{9D8B030D-6E8A-4147-A177-3AD203B41FA5}">
                      <a16:colId xmlns:a16="http://schemas.microsoft.com/office/drawing/2014/main" val="2374588619"/>
                    </a:ext>
                  </a:extLst>
                </a:gridCol>
              </a:tblGrid>
              <a:tr h="92307">
                <a:tc gridSpan="2">
                  <a:txBody>
                    <a:bodyPr/>
                    <a:lstStyle/>
                    <a:p>
                      <a:pPr algn="l" fontAlgn="auto"/>
                      <a:r>
                        <a:rPr lang="en-US" sz="2400" b="1" i="0" u="none" strike="noStrike">
                          <a:solidFill>
                            <a:srgbClr val="FFFFFF"/>
                          </a:solidFill>
                          <a:effectLst/>
                          <a:latin typeface="+mn-lt"/>
                        </a:rPr>
                        <a:t> Partnership frameworks</a:t>
                      </a:r>
                      <a:endParaRPr lang="en-US" sz="2400" b="1" i="0" u="none" strike="noStrike">
                        <a:solidFill>
                          <a:srgbClr val="FFFFFF"/>
                        </a:solidFill>
                        <a:effectLst/>
                        <a:latin typeface="Calibri"/>
                      </a:endParaRPr>
                    </a:p>
                    <a:p>
                      <a:pPr lvl="0" algn="l">
                        <a:buNone/>
                      </a:pPr>
                      <a:endParaRPr lang="en-US" sz="600" b="1" i="0" u="none" strike="noStrike">
                        <a:solidFill>
                          <a:srgbClr val="FFFFFF"/>
                        </a:solidFill>
                        <a:effectLst/>
                        <a:latin typeface="Calibri"/>
                      </a:endParaRPr>
                    </a:p>
                  </a:txBody>
                  <a:tcPr marL="0" marR="0" marT="0" marB="0" anchor="b">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solidFill>
                      <a:srgbClr val="002060"/>
                    </a:solidFill>
                  </a:tcPr>
                </a:tc>
                <a:tc hMerge="1">
                  <a:txBody>
                    <a:bodyPr/>
                    <a:lstStyle/>
                    <a:p>
                      <a:endParaRPr lang="en-US"/>
                    </a:p>
                  </a:txBody>
                  <a:tcPr/>
                </a:tc>
                <a:extLst>
                  <a:ext uri="{0D108BD9-81ED-4DB2-BD59-A6C34878D82A}">
                    <a16:rowId xmlns:a16="http://schemas.microsoft.com/office/drawing/2014/main" val="1599348451"/>
                  </a:ext>
                </a:extLst>
              </a:tr>
              <a:tr h="1156102">
                <a:tc>
                  <a:txBody>
                    <a:bodyPr/>
                    <a:lstStyle/>
                    <a:p>
                      <a:pPr algn="l" fontAlgn="ctr"/>
                      <a:r>
                        <a:rPr lang="en-US" sz="1800" b="0" i="0" u="none" strike="noStrike">
                          <a:solidFill>
                            <a:srgbClr val="000000"/>
                          </a:solidFill>
                          <a:effectLst/>
                          <a:latin typeface="Calibri" panose="020F0502020204030204" pitchFamily="34" charset="0"/>
                        </a:rPr>
                        <a:t>Collaborative features underpinning partnership dynamics are clearly articulated in a LEG </a:t>
                      </a:r>
                      <a:r>
                        <a:rPr lang="en-US" sz="1800" b="0" i="0" u="none" strike="noStrike" err="1">
                          <a:solidFill>
                            <a:srgbClr val="000000"/>
                          </a:solidFill>
                          <a:effectLst/>
                          <a:latin typeface="Calibri" panose="020F0502020204030204" pitchFamily="34" charset="0"/>
                        </a:rPr>
                        <a:t>ToR</a:t>
                      </a:r>
                      <a:r>
                        <a:rPr lang="en-US" sz="1800" b="0" i="0" u="none" strike="noStrike">
                          <a:solidFill>
                            <a:srgbClr val="000000"/>
                          </a:solidFill>
                          <a:effectLst/>
                          <a:latin typeface="Calibri" panose="020F0502020204030204" pitchFamily="34" charset="0"/>
                        </a:rPr>
                        <a:t>, MOU, partnership agreement or the equivalent</a:t>
                      </a:r>
                    </a:p>
                  </a:txBody>
                  <a:tcPr marL="274320" marR="0" marT="0" marB="0"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solidFill>
                      <a:srgbClr val="F2F2F2"/>
                    </a:solidFill>
                  </a:tcPr>
                </a:tc>
                <a:tc>
                  <a:txBody>
                    <a:bodyPr/>
                    <a:lstStyle/>
                    <a:p>
                      <a:pPr algn="ctr" fontAlgn="ctr"/>
                      <a:r>
                        <a:rPr lang="en-US" sz="1800" b="0" i="0" u="none" strike="noStrike" dirty="0">
                          <a:solidFill>
                            <a:srgbClr val="00B0F0"/>
                          </a:solidFill>
                          <a:effectLst/>
                          <a:highlight>
                            <a:srgbClr val="FFFFFF"/>
                          </a:highlight>
                          <a:latin typeface="Calibri"/>
                        </a:rPr>
                        <a:t>1-5</a:t>
                      </a:r>
                    </a:p>
                  </a:txBody>
                  <a:tcPr marL="0" marR="0" marT="0" marB="0"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77591254"/>
                  </a:ext>
                </a:extLst>
              </a:tr>
            </a:tbl>
          </a:graphicData>
        </a:graphic>
      </p:graphicFrame>
    </p:spTree>
    <p:extLst>
      <p:ext uri="{BB962C8B-B14F-4D97-AF65-F5344CB8AC3E}">
        <p14:creationId xmlns:p14="http://schemas.microsoft.com/office/powerpoint/2010/main" val="286451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8" descr="A picture containing drawing&#10;&#10;Description generated with very high confidence">
            <a:extLst>
              <a:ext uri="{FF2B5EF4-FFF2-40B4-BE49-F238E27FC236}">
                <a16:creationId xmlns:a16="http://schemas.microsoft.com/office/drawing/2014/main" id="{651D76EE-FA77-4F0D-BE14-7EBDCA509454}"/>
              </a:ext>
            </a:extLst>
          </p:cNvPr>
          <p:cNvPicPr>
            <a:picLocks noChangeAspect="1"/>
          </p:cNvPicPr>
          <p:nvPr/>
        </p:nvPicPr>
        <p:blipFill>
          <a:blip r:embed="rId2"/>
          <a:stretch>
            <a:fillRect/>
          </a:stretch>
        </p:blipFill>
        <p:spPr>
          <a:xfrm>
            <a:off x="2893316" y="2346796"/>
            <a:ext cx="1747521" cy="1515360"/>
          </a:xfrm>
          <a:prstGeom prst="rect">
            <a:avLst/>
          </a:prstGeom>
        </p:spPr>
      </p:pic>
      <p:sp>
        <p:nvSpPr>
          <p:cNvPr id="7" name="Title 1">
            <a:extLst>
              <a:ext uri="{FF2B5EF4-FFF2-40B4-BE49-F238E27FC236}">
                <a16:creationId xmlns:a16="http://schemas.microsoft.com/office/drawing/2014/main" id="{2997EC1A-8339-41D4-A336-C43633F4F3C1}"/>
              </a:ext>
            </a:extLst>
          </p:cNvPr>
          <p:cNvSpPr txBox="1">
            <a:spLocks/>
          </p:cNvSpPr>
          <p:nvPr/>
        </p:nvSpPr>
        <p:spPr>
          <a:xfrm>
            <a:off x="4829682" y="2455614"/>
            <a:ext cx="8350162" cy="12977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0" dirty="0">
                <a:solidFill>
                  <a:schemeClr val="accent2"/>
                </a:solidFill>
                <a:latin typeface="+mj-lt"/>
                <a:cs typeface="Calibri"/>
              </a:rPr>
              <a:t>R</a:t>
            </a:r>
            <a:r>
              <a:rPr kumimoji="0" lang="en-US" b="0" i="0" u="none" strike="noStrike" kern="1200" cap="none" spc="0" normalizeH="0" baseline="0" noProof="0" dirty="0" err="1">
                <a:ln>
                  <a:noFill/>
                </a:ln>
                <a:solidFill>
                  <a:schemeClr val="accent2"/>
                </a:solidFill>
                <a:effectLst/>
                <a:uLnTx/>
                <a:uFillTx/>
                <a:latin typeface="+mj-lt"/>
                <a:ea typeface="+mj-ea"/>
                <a:cs typeface="Calibri"/>
              </a:rPr>
              <a:t>esults</a:t>
            </a:r>
            <a:r>
              <a:rPr lang="en-US" b="0" dirty="0">
                <a:solidFill>
                  <a:schemeClr val="accent2"/>
                </a:solidFill>
                <a:latin typeface="+mj-lt"/>
                <a:cs typeface="Calibri"/>
              </a:rPr>
              <a:t> and </a:t>
            </a:r>
            <a:r>
              <a:rPr kumimoji="0" lang="en-US" b="0" i="0" u="none" strike="noStrike" kern="1200" cap="none" spc="0" normalizeH="0" baseline="0" noProof="0" dirty="0">
                <a:ln>
                  <a:noFill/>
                </a:ln>
                <a:solidFill>
                  <a:schemeClr val="accent2"/>
                </a:solidFill>
                <a:effectLst/>
                <a:uLnTx/>
                <a:uFillTx/>
                <a:latin typeface="+mj-lt"/>
                <a:ea typeface="+mj-ea"/>
                <a:cs typeface="Calibri"/>
              </a:rPr>
              <a:t>visualization </a:t>
            </a:r>
            <a:endParaRPr kumimoji="0" lang="en-US" b="0" i="0" u="none" strike="noStrike" kern="1200" cap="none" spc="0" normalizeH="0" baseline="0" noProof="0" dirty="0">
              <a:ln>
                <a:noFill/>
              </a:ln>
              <a:solidFill>
                <a:schemeClr val="accent2"/>
              </a:solidFill>
              <a:effectLst/>
              <a:uLnTx/>
              <a:uFillTx/>
              <a:latin typeface="+mj-lt"/>
              <a:ea typeface="+mj-ea"/>
            </a:endParaRPr>
          </a:p>
        </p:txBody>
      </p:sp>
      <p:sp>
        <p:nvSpPr>
          <p:cNvPr id="8" name="Oval 7">
            <a:extLst>
              <a:ext uri="{FF2B5EF4-FFF2-40B4-BE49-F238E27FC236}">
                <a16:creationId xmlns:a16="http://schemas.microsoft.com/office/drawing/2014/main" id="{2C77A35C-A386-4180-AD6E-B9912C68F275}"/>
              </a:ext>
            </a:extLst>
          </p:cNvPr>
          <p:cNvSpPr/>
          <p:nvPr/>
        </p:nvSpPr>
        <p:spPr>
          <a:xfrm>
            <a:off x="10804224" y="107986"/>
            <a:ext cx="1313362" cy="1217324"/>
          </a:xfrm>
          <a:prstGeom prst="ellipse">
            <a:avLst/>
          </a:prstGeom>
          <a:solidFill>
            <a:schemeClr val="bg1"/>
          </a:solidFill>
          <a:ln w="285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2CAA96"/>
                </a:solidFill>
                <a:effectLst/>
                <a:uLnTx/>
                <a:uFillTx/>
                <a:latin typeface="Calibri"/>
                <a:ea typeface="+mn-ea"/>
                <a:cs typeface="+mn-cs"/>
              </a:rPr>
              <a:t>3</a:t>
            </a:r>
          </a:p>
        </p:txBody>
      </p:sp>
    </p:spTree>
    <p:extLst>
      <p:ext uri="{BB962C8B-B14F-4D97-AF65-F5344CB8AC3E}">
        <p14:creationId xmlns:p14="http://schemas.microsoft.com/office/powerpoint/2010/main" val="4095827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2135FE6-602C-4BFE-9BC6-52F2E4CF1E9B}"/>
              </a:ext>
            </a:extLst>
          </p:cNvPr>
          <p:cNvGraphicFramePr>
            <a:graphicFrameLocks noGrp="1"/>
          </p:cNvGraphicFramePr>
          <p:nvPr>
            <p:extLst>
              <p:ext uri="{D42A27DB-BD31-4B8C-83A1-F6EECF244321}">
                <p14:modId xmlns:p14="http://schemas.microsoft.com/office/powerpoint/2010/main" val="2697611521"/>
              </p:ext>
            </p:extLst>
          </p:nvPr>
        </p:nvGraphicFramePr>
        <p:xfrm>
          <a:off x="2958957" y="1438382"/>
          <a:ext cx="5935479" cy="5419617"/>
        </p:xfrm>
        <a:graphic>
          <a:graphicData uri="http://schemas.openxmlformats.org/drawingml/2006/table">
            <a:tbl>
              <a:tblPr/>
              <a:tblGrid>
                <a:gridCol w="5266376">
                  <a:extLst>
                    <a:ext uri="{9D8B030D-6E8A-4147-A177-3AD203B41FA5}">
                      <a16:colId xmlns:a16="http://schemas.microsoft.com/office/drawing/2014/main" val="3696344864"/>
                    </a:ext>
                  </a:extLst>
                </a:gridCol>
                <a:gridCol w="669103">
                  <a:extLst>
                    <a:ext uri="{9D8B030D-6E8A-4147-A177-3AD203B41FA5}">
                      <a16:colId xmlns:a16="http://schemas.microsoft.com/office/drawing/2014/main" val="2618070682"/>
                    </a:ext>
                  </a:extLst>
                </a:gridCol>
              </a:tblGrid>
              <a:tr h="307922">
                <a:tc>
                  <a:txBody>
                    <a:bodyPr/>
                    <a:lstStyle/>
                    <a:p>
                      <a:pPr algn="l" fontAlgn="ctr"/>
                      <a:r>
                        <a:rPr lang="en-US" sz="2000" b="1" i="0" u="none" strike="noStrike" dirty="0">
                          <a:solidFill>
                            <a:schemeClr val="bg1"/>
                          </a:solidFill>
                          <a:effectLst/>
                          <a:latin typeface="Calibri" panose="020F0502020204030204" pitchFamily="34" charset="0"/>
                        </a:rPr>
                        <a:t>  Summary of results</a:t>
                      </a:r>
                    </a:p>
                  </a:txBody>
                  <a:tcPr marL="0" marR="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endParaRPr lang="en-US" sz="2000" b="1" i="0" u="none" strike="noStrike">
                        <a:solidFill>
                          <a:srgbClr val="FFFFFF"/>
                        </a:solidFill>
                        <a:effectLst/>
                        <a:latin typeface="Calibri" panose="020F0502020204030204" pitchFamily="34" charset="0"/>
                      </a:endParaRPr>
                    </a:p>
                  </a:txBody>
                  <a:tcPr marL="0" marR="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358993620"/>
                  </a:ext>
                </a:extLst>
              </a:tr>
              <a:tr h="307922">
                <a:tc>
                  <a:txBody>
                    <a:bodyPr/>
                    <a:lstStyle/>
                    <a:p>
                      <a:pPr algn="l" fontAlgn="ctr"/>
                      <a:r>
                        <a:rPr lang="en-US" sz="2000" b="0" i="0" u="none" strike="noStrike">
                          <a:solidFill>
                            <a:schemeClr val="bg1"/>
                          </a:solidFill>
                          <a:effectLst/>
                          <a:latin typeface="Calibri" panose="020F0502020204030204" pitchFamily="34" charset="0"/>
                        </a:rPr>
                        <a:t>   </a:t>
                      </a:r>
                      <a:r>
                        <a:rPr lang="en-US" sz="2000" b="1" i="0" u="none" strike="noStrike">
                          <a:solidFill>
                            <a:schemeClr val="bg1"/>
                          </a:solidFill>
                          <a:effectLst/>
                          <a:latin typeface="Calibri" panose="020F0502020204030204" pitchFamily="34" charset="0"/>
                        </a:rPr>
                        <a:t>Strategic Effectiveness </a:t>
                      </a:r>
                    </a:p>
                  </a:txBody>
                  <a:tcPr marL="0" marR="0" marT="0" marB="0" anchor="ctr">
                    <a:lnL w="12700" cap="flat" cmpd="sng" algn="ctr">
                      <a:no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F75B5"/>
                    </a:solidFill>
                  </a:tcPr>
                </a:tc>
                <a:tc>
                  <a:txBody>
                    <a:bodyPr/>
                    <a:lstStyle/>
                    <a:p>
                      <a:pPr algn="ctr" fontAlgn="ctr"/>
                      <a:r>
                        <a:rPr lang="en-US" sz="2000" b="1" i="0" u="none" strike="noStrike" dirty="0">
                          <a:solidFill>
                            <a:srgbClr val="FFFFFF"/>
                          </a:solidFill>
                          <a:effectLst/>
                          <a:latin typeface="Calibri" panose="020F0502020204030204" pitchFamily="34" charset="0"/>
                        </a:rPr>
                        <a:t>0.0</a:t>
                      </a:r>
                    </a:p>
                  </a:txBody>
                  <a:tcPr marL="0" marR="0" marT="0" marB="0" anchor="ctr">
                    <a:lnL>
                      <a:noFill/>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F75B5"/>
                    </a:solidFill>
                  </a:tcPr>
                </a:tc>
                <a:extLst>
                  <a:ext uri="{0D108BD9-81ED-4DB2-BD59-A6C34878D82A}">
                    <a16:rowId xmlns:a16="http://schemas.microsoft.com/office/drawing/2014/main" val="1643575918"/>
                  </a:ext>
                </a:extLst>
              </a:tr>
              <a:tr h="523467">
                <a:tc>
                  <a:txBody>
                    <a:bodyPr/>
                    <a:lstStyle/>
                    <a:p>
                      <a:pPr marL="0" lvl="0" indent="0" algn="l" fontAlgn="ctr"/>
                      <a:r>
                        <a:rPr lang="en-US" sz="1700" b="0" i="0" u="none" strike="noStrike">
                          <a:solidFill>
                            <a:srgbClr val="000000"/>
                          </a:solidFill>
                          <a:effectLst/>
                          <a:latin typeface="Calibri" panose="020F0502020204030204" pitchFamily="34" charset="0"/>
                        </a:rPr>
                        <a:t>  Supporting policy development, implementation and monitoring </a:t>
                      </a:r>
                    </a:p>
                  </a:txBody>
                  <a:tcPr marL="16273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en-US" sz="1700" b="1" i="0" u="none" strike="noStrike">
                          <a:solidFill>
                            <a:srgbClr val="00B0F0"/>
                          </a:solidFill>
                          <a:effectLst/>
                          <a:latin typeface="Calibri" panose="020F0502020204030204" pitchFamily="34" charset="0"/>
                        </a:rPr>
                        <a:t>0.0</a:t>
                      </a: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337528880"/>
                  </a:ext>
                </a:extLst>
              </a:tr>
              <a:tr h="523467">
                <a:tc>
                  <a:txBody>
                    <a:bodyPr/>
                    <a:lstStyle/>
                    <a:p>
                      <a:pPr lvl="0" algn="l" fontAlgn="ctr"/>
                      <a:r>
                        <a:rPr lang="en-US" sz="1700" b="0" i="0" u="none" strike="noStrike">
                          <a:solidFill>
                            <a:srgbClr val="000000"/>
                          </a:solidFill>
                          <a:effectLst/>
                          <a:latin typeface="Calibri" panose="020F0502020204030204" pitchFamily="34" charset="0"/>
                        </a:rPr>
                        <a:t>  Addressing domestic and external financing and resource use</a:t>
                      </a:r>
                    </a:p>
                  </a:txBody>
                  <a:tcPr marL="16273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srgbClr val="00B0F0"/>
                          </a:solidFill>
                          <a:effectLst/>
                          <a:uLnTx/>
                          <a:uFillTx/>
                          <a:latin typeface="Calibri" panose="020F0502020204030204" pitchFamily="34" charset="0"/>
                          <a:ea typeface="+mn-ea"/>
                          <a:cs typeface="+mn-cs"/>
                        </a:rPr>
                        <a:t>0.0</a:t>
                      </a: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990485554"/>
                  </a:ext>
                </a:extLst>
              </a:tr>
              <a:tr h="285545">
                <a:tc>
                  <a:txBody>
                    <a:bodyPr/>
                    <a:lstStyle/>
                    <a:p>
                      <a:pPr lvl="0" algn="l" fontAlgn="ctr"/>
                      <a:r>
                        <a:rPr lang="en-US" sz="1700" b="0" i="0" u="none" strike="noStrike">
                          <a:solidFill>
                            <a:srgbClr val="000000"/>
                          </a:solidFill>
                          <a:effectLst/>
                          <a:latin typeface="Calibri" panose="020F0502020204030204" pitchFamily="34" charset="0"/>
                        </a:rPr>
                        <a:t>  Promoting harmonization and alignment</a:t>
                      </a:r>
                    </a:p>
                  </a:txBody>
                  <a:tcPr marL="16273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srgbClr val="00B0F0"/>
                          </a:solidFill>
                          <a:effectLst/>
                          <a:uLnTx/>
                          <a:uFillTx/>
                          <a:latin typeface="Calibri" panose="020F0502020204030204" pitchFamily="34" charset="0"/>
                          <a:ea typeface="+mn-ea"/>
                          <a:cs typeface="+mn-cs"/>
                        </a:rPr>
                        <a:t>0.0</a:t>
                      </a: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287881763"/>
                  </a:ext>
                </a:extLst>
              </a:tr>
              <a:tr h="285545">
                <a:tc>
                  <a:txBody>
                    <a:bodyPr/>
                    <a:lstStyle/>
                    <a:p>
                      <a:pPr lvl="0" algn="l" fontAlgn="ctr"/>
                      <a:r>
                        <a:rPr lang="en-US" sz="1700" b="0" i="0" u="none" strike="noStrike">
                          <a:solidFill>
                            <a:srgbClr val="000000"/>
                          </a:solidFill>
                          <a:effectLst/>
                          <a:latin typeface="Calibri" panose="020F0502020204030204" pitchFamily="34" charset="0"/>
                        </a:rPr>
                        <a:t>  Fostering mutual accountability for results</a:t>
                      </a:r>
                    </a:p>
                  </a:txBody>
                  <a:tcPr marL="16273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srgbClr val="00B0F0"/>
                          </a:solidFill>
                          <a:effectLst/>
                          <a:uLnTx/>
                          <a:uFillTx/>
                          <a:latin typeface="Calibri" panose="020F0502020204030204" pitchFamily="34" charset="0"/>
                          <a:ea typeface="+mn-ea"/>
                          <a:cs typeface="+mn-cs"/>
                        </a:rPr>
                        <a:t>0.0</a:t>
                      </a: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120536855"/>
                  </a:ext>
                </a:extLst>
              </a:tr>
              <a:tr h="285545">
                <a:tc>
                  <a:txBody>
                    <a:bodyPr/>
                    <a:lstStyle/>
                    <a:p>
                      <a:pPr marL="457200" lvl="1" indent="0" algn="l" fontAlgn="ctr"/>
                      <a:r>
                        <a:rPr lang="en-US" sz="1600" b="0" i="0" u="none" strike="noStrike">
                          <a:solidFill>
                            <a:srgbClr val="000000"/>
                          </a:solidFill>
                          <a:effectLst/>
                          <a:latin typeface="Calibri" panose="020F0502020204030204" pitchFamily="34" charset="0"/>
                        </a:rPr>
                        <a:t>  Other functions</a:t>
                      </a:r>
                    </a:p>
                  </a:txBody>
                  <a:tcPr marL="32546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00B0F0"/>
                          </a:solidFill>
                          <a:effectLst/>
                          <a:uLnTx/>
                          <a:uFillTx/>
                          <a:latin typeface="Calibri" panose="020F0502020204030204" pitchFamily="34" charset="0"/>
                          <a:ea typeface="+mn-ea"/>
                          <a:cs typeface="+mn-cs"/>
                        </a:rPr>
                        <a:t>0.0</a:t>
                      </a: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918389228"/>
                  </a:ext>
                </a:extLst>
              </a:tr>
              <a:tr h="285545">
                <a:tc>
                  <a:txBody>
                    <a:bodyPr/>
                    <a:lstStyle/>
                    <a:p>
                      <a:pPr lvl="1" algn="l" fontAlgn="ctr"/>
                      <a:r>
                        <a:rPr lang="en-US" sz="1600" b="0" i="0" u="none" strike="noStrike">
                          <a:solidFill>
                            <a:srgbClr val="000000"/>
                          </a:solidFill>
                          <a:effectLst/>
                          <a:latin typeface="Calibri" panose="020F0502020204030204" pitchFamily="34" charset="0"/>
                        </a:rPr>
                        <a:t>  Added value of LEG functions</a:t>
                      </a:r>
                    </a:p>
                  </a:txBody>
                  <a:tcPr marL="32546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00B0F0"/>
                          </a:solidFill>
                          <a:effectLst/>
                          <a:uLnTx/>
                          <a:uFillTx/>
                          <a:latin typeface="Calibri" panose="020F0502020204030204" pitchFamily="34" charset="0"/>
                          <a:ea typeface="+mn-ea"/>
                          <a:cs typeface="+mn-cs"/>
                        </a:rPr>
                        <a:t>0.0</a:t>
                      </a: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617149270"/>
                  </a:ext>
                </a:extLst>
              </a:tr>
              <a:tr h="307922">
                <a:tc>
                  <a:txBody>
                    <a:bodyPr/>
                    <a:lstStyle/>
                    <a:p>
                      <a:pPr algn="l" fontAlgn="ctr"/>
                      <a:r>
                        <a:rPr lang="en-US" sz="2000" b="1" i="0" u="none" strike="noStrike">
                          <a:solidFill>
                            <a:srgbClr val="FFFFFF"/>
                          </a:solidFill>
                          <a:effectLst/>
                          <a:latin typeface="Calibri" panose="020F0502020204030204" pitchFamily="34" charset="0"/>
                        </a:rPr>
                        <a:t>   Organizational Capacities</a:t>
                      </a:r>
                    </a:p>
                  </a:txBody>
                  <a:tcPr marL="0" marR="0" marT="0" marB="0" anchor="ctr">
                    <a:lnL w="12700" cap="flat" cmpd="sng" algn="ctr">
                      <a:no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90288E"/>
                    </a:solidFill>
                  </a:tcPr>
                </a:tc>
                <a:tc>
                  <a:txBody>
                    <a:bodyPr/>
                    <a:lstStyle/>
                    <a:p>
                      <a:pPr algn="ctr" fontAlgn="ctr"/>
                      <a:r>
                        <a:rPr lang="en-US" sz="2000" b="1" i="0" u="none" strike="noStrike">
                          <a:solidFill>
                            <a:srgbClr val="FFFFFF"/>
                          </a:solidFill>
                          <a:effectLst/>
                          <a:latin typeface="Calibri" panose="020F0502020204030204" pitchFamily="34" charset="0"/>
                        </a:rPr>
                        <a:t>0.0</a:t>
                      </a:r>
                    </a:p>
                  </a:txBody>
                  <a:tcPr marL="0" marR="0" marT="0" marB="0" anchor="ctr">
                    <a:lnL>
                      <a:noFill/>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90288E"/>
                    </a:solidFill>
                  </a:tcPr>
                </a:tc>
                <a:extLst>
                  <a:ext uri="{0D108BD9-81ED-4DB2-BD59-A6C34878D82A}">
                    <a16:rowId xmlns:a16="http://schemas.microsoft.com/office/drawing/2014/main" val="41170185"/>
                  </a:ext>
                </a:extLst>
              </a:tr>
              <a:tr h="285545">
                <a:tc>
                  <a:txBody>
                    <a:bodyPr/>
                    <a:lstStyle/>
                    <a:p>
                      <a:pPr algn="l" fontAlgn="ctr"/>
                      <a:r>
                        <a:rPr lang="en-US" sz="1700" b="0" i="0" u="none" strike="noStrike">
                          <a:solidFill>
                            <a:srgbClr val="000000"/>
                          </a:solidFill>
                          <a:effectLst/>
                          <a:latin typeface="Calibri" panose="020F0502020204030204" pitchFamily="34" charset="0"/>
                        </a:rPr>
                        <a:t>  Clarity of mandate, functions and objectives</a:t>
                      </a:r>
                    </a:p>
                  </a:txBody>
                  <a:tcPr marL="16273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srgbClr val="00B0F0"/>
                          </a:solidFill>
                          <a:effectLst/>
                          <a:uLnTx/>
                          <a:uFillTx/>
                          <a:latin typeface="Calibri" panose="020F0502020204030204" pitchFamily="34" charset="0"/>
                          <a:ea typeface="+mn-ea"/>
                          <a:cs typeface="+mn-cs"/>
                        </a:rPr>
                        <a:t>0.0</a:t>
                      </a: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682511127"/>
                  </a:ext>
                </a:extLst>
              </a:tr>
              <a:tr h="285545">
                <a:tc>
                  <a:txBody>
                    <a:bodyPr/>
                    <a:lstStyle/>
                    <a:p>
                      <a:pPr algn="l" fontAlgn="ctr"/>
                      <a:r>
                        <a:rPr lang="en-US" sz="1700" b="0" i="0" u="none" strike="noStrike">
                          <a:solidFill>
                            <a:srgbClr val="000000"/>
                          </a:solidFill>
                          <a:effectLst/>
                          <a:latin typeface="Calibri" panose="020F0502020204030204" pitchFamily="34" charset="0"/>
                        </a:rPr>
                        <a:t>  Inclusion and engagement </a:t>
                      </a:r>
                    </a:p>
                  </a:txBody>
                  <a:tcPr marL="16273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srgbClr val="00B0F0"/>
                          </a:solidFill>
                          <a:effectLst/>
                          <a:uLnTx/>
                          <a:uFillTx/>
                          <a:latin typeface="Calibri" panose="020F0502020204030204" pitchFamily="34" charset="0"/>
                          <a:ea typeface="+mn-ea"/>
                          <a:cs typeface="+mn-cs"/>
                        </a:rPr>
                        <a:t>0.0</a:t>
                      </a: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747593631"/>
                  </a:ext>
                </a:extLst>
              </a:tr>
              <a:tr h="285545">
                <a:tc>
                  <a:txBody>
                    <a:bodyPr/>
                    <a:lstStyle/>
                    <a:p>
                      <a:pPr algn="l" fontAlgn="ctr"/>
                      <a:r>
                        <a:rPr lang="en-US" sz="1700" b="0" i="0" u="none" strike="noStrike">
                          <a:solidFill>
                            <a:srgbClr val="000000"/>
                          </a:solidFill>
                          <a:effectLst/>
                          <a:latin typeface="Calibri" panose="020F0502020204030204" pitchFamily="34" charset="0"/>
                        </a:rPr>
                        <a:t>  Governance arrangements</a:t>
                      </a:r>
                    </a:p>
                  </a:txBody>
                  <a:tcPr marL="16273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srgbClr val="00B0F0"/>
                          </a:solidFill>
                          <a:effectLst/>
                          <a:uLnTx/>
                          <a:uFillTx/>
                          <a:latin typeface="Calibri" panose="020F0502020204030204" pitchFamily="34" charset="0"/>
                          <a:ea typeface="+mn-ea"/>
                          <a:cs typeface="+mn-cs"/>
                        </a:rPr>
                        <a:t>0.0</a:t>
                      </a: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047878615"/>
                  </a:ext>
                </a:extLst>
              </a:tr>
              <a:tr h="285545">
                <a:tc>
                  <a:txBody>
                    <a:bodyPr/>
                    <a:lstStyle/>
                    <a:p>
                      <a:pPr algn="l" fontAlgn="ctr"/>
                      <a:r>
                        <a:rPr lang="en-US" sz="1700" b="0" i="0" u="none" strike="noStrike">
                          <a:solidFill>
                            <a:srgbClr val="000000"/>
                          </a:solidFill>
                          <a:effectLst/>
                          <a:latin typeface="Calibri" panose="020F0502020204030204" pitchFamily="34" charset="0"/>
                        </a:rPr>
                        <a:t>  Working arrangements</a:t>
                      </a:r>
                    </a:p>
                  </a:txBody>
                  <a:tcPr marL="16273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srgbClr val="00B0F0"/>
                          </a:solidFill>
                          <a:effectLst/>
                          <a:uLnTx/>
                          <a:uFillTx/>
                          <a:latin typeface="Calibri" panose="020F0502020204030204" pitchFamily="34" charset="0"/>
                          <a:ea typeface="+mn-ea"/>
                          <a:cs typeface="+mn-cs"/>
                        </a:rPr>
                        <a:t>0.0</a:t>
                      </a: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687708206"/>
                  </a:ext>
                </a:extLst>
              </a:tr>
              <a:tr h="285545">
                <a:tc>
                  <a:txBody>
                    <a:bodyPr/>
                    <a:lstStyle/>
                    <a:p>
                      <a:pPr algn="l" fontAlgn="ctr"/>
                      <a:r>
                        <a:rPr lang="en-US" sz="1700" b="0" i="0" u="none" strike="noStrike">
                          <a:solidFill>
                            <a:srgbClr val="000000"/>
                          </a:solidFill>
                          <a:effectLst/>
                          <a:latin typeface="Calibri" panose="020F0502020204030204" pitchFamily="34" charset="0"/>
                        </a:rPr>
                        <a:t>  Monitoring of LEG performance and learning</a:t>
                      </a:r>
                    </a:p>
                  </a:txBody>
                  <a:tcPr marL="16273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srgbClr val="00B0F0"/>
                          </a:solidFill>
                          <a:effectLst/>
                          <a:uLnTx/>
                          <a:uFillTx/>
                          <a:latin typeface="Calibri" panose="020F0502020204030204" pitchFamily="34" charset="0"/>
                          <a:ea typeface="+mn-ea"/>
                          <a:cs typeface="+mn-cs"/>
                        </a:rPr>
                        <a:t>0.0</a:t>
                      </a: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286279638"/>
                  </a:ext>
                </a:extLst>
              </a:tr>
              <a:tr h="307922">
                <a:tc>
                  <a:txBody>
                    <a:bodyPr/>
                    <a:lstStyle/>
                    <a:p>
                      <a:pPr algn="l" fontAlgn="ctr"/>
                      <a:r>
                        <a:rPr lang="en-US" sz="2000" b="1" i="0" u="none" strike="noStrike">
                          <a:solidFill>
                            <a:srgbClr val="FFFFFF"/>
                          </a:solidFill>
                          <a:effectLst/>
                          <a:latin typeface="Calibri" panose="020F0502020204030204" pitchFamily="34" charset="0"/>
                        </a:rPr>
                        <a:t>   Collaborative Capacities</a:t>
                      </a:r>
                    </a:p>
                  </a:txBody>
                  <a:tcPr marL="0" marR="0" marT="0" marB="0" anchor="ctr">
                    <a:lnL w="12700" cap="flat" cmpd="sng" algn="ctr">
                      <a:no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p>
                      <a:pPr algn="ctr" fontAlgn="ctr"/>
                      <a:r>
                        <a:rPr lang="en-US" sz="2000" b="1" i="0" u="none" strike="noStrike">
                          <a:solidFill>
                            <a:srgbClr val="FFFFFF"/>
                          </a:solidFill>
                          <a:effectLst/>
                          <a:latin typeface="Calibri" panose="020F0502020204030204" pitchFamily="34" charset="0"/>
                        </a:rPr>
                        <a:t>0.0</a:t>
                      </a:r>
                    </a:p>
                  </a:txBody>
                  <a:tcPr marL="0" marR="0" marT="0" marB="0" anchor="ctr">
                    <a:lnL>
                      <a:noFill/>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D7D31"/>
                    </a:solidFill>
                  </a:tcPr>
                </a:tc>
                <a:extLst>
                  <a:ext uri="{0D108BD9-81ED-4DB2-BD59-A6C34878D82A}">
                    <a16:rowId xmlns:a16="http://schemas.microsoft.com/office/drawing/2014/main" val="1293257625"/>
                  </a:ext>
                </a:extLst>
              </a:tr>
              <a:tr h="285545">
                <a:tc>
                  <a:txBody>
                    <a:bodyPr/>
                    <a:lstStyle/>
                    <a:p>
                      <a:pPr algn="l" fontAlgn="ctr">
                        <a:tabLst>
                          <a:tab pos="120650" algn="l"/>
                        </a:tabLst>
                      </a:pPr>
                      <a:r>
                        <a:rPr lang="en-US" sz="1700" b="0" i="0" u="none" strike="noStrike">
                          <a:solidFill>
                            <a:srgbClr val="000000"/>
                          </a:solidFill>
                          <a:effectLst/>
                          <a:latin typeface="Calibri" panose="020F0502020204030204" pitchFamily="34" charset="0"/>
                        </a:rPr>
                        <a:t>  Leadership and ownership</a:t>
                      </a:r>
                    </a:p>
                  </a:txBody>
                  <a:tcPr marL="16273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srgbClr val="00B0F0"/>
                          </a:solidFill>
                          <a:effectLst/>
                          <a:uLnTx/>
                          <a:uFillTx/>
                          <a:latin typeface="Calibri" panose="020F0502020204030204" pitchFamily="34" charset="0"/>
                          <a:ea typeface="+mn-ea"/>
                          <a:cs typeface="+mn-cs"/>
                        </a:rPr>
                        <a:t>0.0</a:t>
                      </a: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75622132"/>
                  </a:ext>
                </a:extLst>
              </a:tr>
              <a:tr h="285545">
                <a:tc>
                  <a:txBody>
                    <a:bodyPr/>
                    <a:lstStyle/>
                    <a:p>
                      <a:pPr algn="l" fontAlgn="ctr"/>
                      <a:r>
                        <a:rPr lang="en-US" sz="1700" b="0" i="0" u="none" strike="noStrike">
                          <a:solidFill>
                            <a:srgbClr val="000000"/>
                          </a:solidFill>
                          <a:effectLst/>
                          <a:latin typeface="Calibri" panose="020F0502020204030204" pitchFamily="34" charset="0"/>
                        </a:rPr>
                        <a:t>  Healthy partnership dynamics </a:t>
                      </a:r>
                    </a:p>
                  </a:txBody>
                  <a:tcPr marL="16273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00B0F0"/>
                          </a:solidFill>
                          <a:effectLst/>
                          <a:uLnTx/>
                          <a:uFillTx/>
                          <a:latin typeface="Calibri" panose="020F0502020204030204" pitchFamily="34" charset="0"/>
                          <a:ea typeface="+mn-ea"/>
                          <a:cs typeface="+mn-cs"/>
                        </a:rPr>
                        <a:t>0.0</a:t>
                      </a:r>
                    </a:p>
                  </a:txBody>
                  <a:tcPr marL="0" marR="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715492174"/>
                  </a:ext>
                </a:extLst>
              </a:tr>
            </a:tbl>
          </a:graphicData>
        </a:graphic>
      </p:graphicFrame>
      <p:pic>
        <p:nvPicPr>
          <p:cNvPr id="3" name="chart">
            <a:extLst>
              <a:ext uri="{FF2B5EF4-FFF2-40B4-BE49-F238E27FC236}">
                <a16:creationId xmlns:a16="http://schemas.microsoft.com/office/drawing/2014/main" id="{18DE5634-AA4D-4F7D-9372-3DE8C9B02150}"/>
              </a:ext>
            </a:extLst>
          </p:cNvPr>
          <p:cNvPicPr>
            <a:picLocks noChangeAspect="1"/>
          </p:cNvPicPr>
          <p:nvPr/>
        </p:nvPicPr>
        <p:blipFill>
          <a:blip r:embed="rId2"/>
          <a:stretch>
            <a:fillRect/>
          </a:stretch>
        </p:blipFill>
        <p:spPr>
          <a:xfrm>
            <a:off x="7173172" y="0"/>
            <a:ext cx="2316724" cy="2316701"/>
          </a:xfrm>
          <a:prstGeom prst="rect">
            <a:avLst/>
          </a:prstGeom>
        </p:spPr>
      </p:pic>
      <p:sp>
        <p:nvSpPr>
          <p:cNvPr id="4" name="TextBox 1">
            <a:extLst>
              <a:ext uri="{FF2B5EF4-FFF2-40B4-BE49-F238E27FC236}">
                <a16:creationId xmlns:a16="http://schemas.microsoft.com/office/drawing/2014/main" id="{84B824F8-D204-4081-972E-B98E1F5C376A}"/>
              </a:ext>
            </a:extLst>
          </p:cNvPr>
          <p:cNvSpPr txBox="1"/>
          <p:nvPr/>
        </p:nvSpPr>
        <p:spPr>
          <a:xfrm rot="2820000">
            <a:off x="7616431" y="303781"/>
            <a:ext cx="2081177" cy="95410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a:solidFill>
                  <a:prstClr val="white"/>
                </a:solidFill>
                <a:latin typeface="Calibri"/>
                <a:ea typeface="+mj-ea"/>
                <a:cs typeface="Calibri"/>
              </a:rPr>
              <a:t>Example 1</a:t>
            </a:r>
          </a:p>
          <a:p>
            <a:pPr algn="ctr"/>
            <a:r>
              <a:rPr lang="en-US" sz="1600" b="1" dirty="0">
                <a:solidFill>
                  <a:prstClr val="white"/>
                </a:solidFill>
                <a:latin typeface="Calibri"/>
                <a:ea typeface="+mj-ea"/>
                <a:cs typeface="Calibri"/>
              </a:rPr>
              <a:t>Based on in Excel or finalized in PPT</a:t>
            </a:r>
            <a:r>
              <a:rPr lang="en-US" sz="2000" b="1" dirty="0">
                <a:solidFill>
                  <a:prstClr val="white"/>
                </a:solidFill>
                <a:latin typeface="Calibri"/>
                <a:ea typeface="+mj-ea"/>
                <a:cs typeface="Calibri"/>
              </a:rPr>
              <a:t>  </a:t>
            </a:r>
          </a:p>
        </p:txBody>
      </p:sp>
    </p:spTree>
    <p:extLst>
      <p:ext uri="{BB962C8B-B14F-4D97-AF65-F5344CB8AC3E}">
        <p14:creationId xmlns:p14="http://schemas.microsoft.com/office/powerpoint/2010/main" val="1922543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687535B-0CFF-4C4B-BAA7-27BB81DE8C7F}"/>
              </a:ext>
            </a:extLst>
          </p:cNvPr>
          <p:cNvGraphicFramePr>
            <a:graphicFrameLocks noGrp="1"/>
          </p:cNvGraphicFramePr>
          <p:nvPr>
            <p:extLst>
              <p:ext uri="{D42A27DB-BD31-4B8C-83A1-F6EECF244321}">
                <p14:modId xmlns:p14="http://schemas.microsoft.com/office/powerpoint/2010/main" val="3539547443"/>
              </p:ext>
            </p:extLst>
          </p:nvPr>
        </p:nvGraphicFramePr>
        <p:xfrm>
          <a:off x="750014" y="2118360"/>
          <a:ext cx="7267891" cy="2621280"/>
        </p:xfrm>
        <a:graphic>
          <a:graphicData uri="http://schemas.openxmlformats.org/drawingml/2006/table">
            <a:tbl>
              <a:tblPr firstRow="1" bandRow="1">
                <a:tableStyleId>{5C22544A-7EE6-4342-B048-85BDC9FD1C3A}</a:tableStyleId>
              </a:tblPr>
              <a:tblGrid>
                <a:gridCol w="6506076">
                  <a:extLst>
                    <a:ext uri="{9D8B030D-6E8A-4147-A177-3AD203B41FA5}">
                      <a16:colId xmlns:a16="http://schemas.microsoft.com/office/drawing/2014/main" val="25471488"/>
                    </a:ext>
                  </a:extLst>
                </a:gridCol>
                <a:gridCol w="761815">
                  <a:extLst>
                    <a:ext uri="{9D8B030D-6E8A-4147-A177-3AD203B41FA5}">
                      <a16:colId xmlns:a16="http://schemas.microsoft.com/office/drawing/2014/main" val="1344737257"/>
                    </a:ext>
                  </a:extLst>
                </a:gridCol>
              </a:tblGrid>
              <a:tr h="329380">
                <a:tc>
                  <a:txBody>
                    <a:bodyPr/>
                    <a:lstStyle/>
                    <a:p>
                      <a:r>
                        <a:rPr lang="en-US" sz="2000"/>
                        <a:t> Partnership Frameworks (LEG </a:t>
                      </a:r>
                      <a:r>
                        <a:rPr lang="en-US" sz="2000" err="1"/>
                        <a:t>ToR</a:t>
                      </a:r>
                      <a:r>
                        <a:rPr lang="en-US" sz="2000"/>
                        <a:t> or the equivalent)</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B0F0"/>
                          </a:solidFill>
                          <a:effectLst/>
                          <a:uLnTx/>
                          <a:uFillTx/>
                          <a:latin typeface="+mn-lt"/>
                          <a:ea typeface="+mn-ea"/>
                          <a:cs typeface="+mn-cs"/>
                        </a:rPr>
                        <a:t>[average]</a:t>
                      </a:r>
                      <a:endParaRPr lang="en-US"/>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72006555"/>
                  </a:ext>
                </a:extLst>
              </a:tr>
              <a:tr h="472029">
                <a:tc>
                  <a:txBody>
                    <a:bodyPr/>
                    <a:lstStyle/>
                    <a:p>
                      <a:pPr algn="l" fontAlgn="ctr"/>
                      <a:r>
                        <a:rPr lang="en-US" sz="1800" b="0" i="0" u="none" strike="noStrike">
                          <a:solidFill>
                            <a:srgbClr val="000000"/>
                          </a:solidFill>
                          <a:effectLst/>
                          <a:latin typeface="+mn-lt"/>
                        </a:rPr>
                        <a:t>Agreed functions and strategic priorities of the LEG are clearly articulated</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700" b="1">
                          <a:solidFill>
                            <a:srgbClr val="00B0F0"/>
                          </a:solidFill>
                        </a:rPr>
                        <a:t>0.0</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94912665"/>
                  </a:ext>
                </a:extLst>
              </a:tr>
              <a:tr h="472029">
                <a:tc>
                  <a:txBody>
                    <a:bodyPr/>
                    <a:lstStyle/>
                    <a:p>
                      <a:pPr algn="l" fontAlgn="ctr"/>
                      <a:r>
                        <a:rPr lang="en-US" sz="1800" b="0" i="0" u="none" strike="noStrike">
                          <a:solidFill>
                            <a:srgbClr val="000000"/>
                          </a:solidFill>
                          <a:effectLst/>
                          <a:latin typeface="Calibri" panose="020F0502020204030204" pitchFamily="34" charset="0"/>
                        </a:rPr>
                        <a:t>Organizational features that make the ‘LEG fit-for-purpose’ are clearly articulated </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700" b="1">
                          <a:solidFill>
                            <a:srgbClr val="00B0F0"/>
                          </a:solidFill>
                        </a:rPr>
                        <a:t>0.0</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07965196"/>
                  </a:ext>
                </a:extLst>
              </a:tr>
              <a:tr h="472029">
                <a:tc>
                  <a:txBody>
                    <a:bodyPr/>
                    <a:lstStyle/>
                    <a:p>
                      <a:pPr algn="l" fontAlgn="ctr"/>
                      <a:r>
                        <a:rPr lang="en-US" sz="1800" b="0" i="0" u="none" strike="noStrike" dirty="0">
                          <a:solidFill>
                            <a:srgbClr val="000000"/>
                          </a:solidFill>
                          <a:effectLst/>
                          <a:latin typeface="Calibri" panose="020F0502020204030204" pitchFamily="34" charset="0"/>
                        </a:rPr>
                        <a:t>Collaborative features underpinning partnership dynamics are clearly articulated</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38100" cap="flat" cmpd="sng" algn="ctr">
                      <a:solidFill>
                        <a:srgbClr val="002060"/>
                      </a:solidFill>
                      <a:prstDash val="solid"/>
                      <a:round/>
                      <a:headEnd type="none" w="med" len="med"/>
                      <a:tailEnd type="none" w="med" len="med"/>
                    </a:lnB>
                    <a:solidFill>
                      <a:schemeClr val="bg1">
                        <a:lumMod val="95000"/>
                      </a:schemeClr>
                    </a:solidFill>
                  </a:tcPr>
                </a:tc>
                <a:tc>
                  <a:txBody>
                    <a:bodyPr/>
                    <a:lstStyle/>
                    <a:p>
                      <a:pPr algn="ctr"/>
                      <a:r>
                        <a:rPr lang="en-US" sz="1700" b="1" dirty="0">
                          <a:solidFill>
                            <a:srgbClr val="00B0F0"/>
                          </a:solidFill>
                        </a:rPr>
                        <a:t>0.0</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381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4171401501"/>
                  </a:ext>
                </a:extLst>
              </a:tr>
            </a:tbl>
          </a:graphicData>
        </a:graphic>
      </p:graphicFrame>
    </p:spTree>
    <p:extLst>
      <p:ext uri="{BB962C8B-B14F-4D97-AF65-F5344CB8AC3E}">
        <p14:creationId xmlns:p14="http://schemas.microsoft.com/office/powerpoint/2010/main" val="687451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AB3E002-FCBF-48DB-B2B8-1D0A2C6B3FD7}"/>
              </a:ext>
            </a:extLst>
          </p:cNvPr>
          <p:cNvGraphicFramePr>
            <a:graphicFrameLocks/>
          </p:cNvGraphicFramePr>
          <p:nvPr>
            <p:extLst>
              <p:ext uri="{D42A27DB-BD31-4B8C-83A1-F6EECF244321}">
                <p14:modId xmlns:p14="http://schemas.microsoft.com/office/powerpoint/2010/main" val="3281502297"/>
              </p:ext>
            </p:extLst>
          </p:nvPr>
        </p:nvGraphicFramePr>
        <p:xfrm>
          <a:off x="0" y="729466"/>
          <a:ext cx="12192000" cy="61285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65005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F6BC8C56-3BC5-4A46-82CB-9DD4C6D08AB9}"/>
              </a:ext>
            </a:extLst>
          </p:cNvPr>
          <p:cNvSpPr/>
          <p:nvPr/>
        </p:nvSpPr>
        <p:spPr>
          <a:xfrm>
            <a:off x="10813568" y="128534"/>
            <a:ext cx="1313362" cy="1217324"/>
          </a:xfrm>
          <a:prstGeom prst="ellipse">
            <a:avLst/>
          </a:prstGeom>
          <a:solidFill>
            <a:schemeClr val="bg1"/>
          </a:solidFill>
          <a:ln w="285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2"/>
                </a:solidFill>
              </a:rPr>
              <a:t>1</a:t>
            </a:r>
          </a:p>
        </p:txBody>
      </p:sp>
      <p:pic>
        <p:nvPicPr>
          <p:cNvPr id="9" name="Picture 28" descr="A picture containing drawing&#10;&#10;Description generated with very high confidence">
            <a:extLst>
              <a:ext uri="{FF2B5EF4-FFF2-40B4-BE49-F238E27FC236}">
                <a16:creationId xmlns:a16="http://schemas.microsoft.com/office/drawing/2014/main" id="{651D76EE-FA77-4F0D-BE14-7EBDCA509454}"/>
              </a:ext>
            </a:extLst>
          </p:cNvPr>
          <p:cNvPicPr>
            <a:picLocks noChangeAspect="1"/>
          </p:cNvPicPr>
          <p:nvPr/>
        </p:nvPicPr>
        <p:blipFill>
          <a:blip r:embed="rId2"/>
          <a:stretch>
            <a:fillRect/>
          </a:stretch>
        </p:blipFill>
        <p:spPr>
          <a:xfrm>
            <a:off x="2893316" y="2346796"/>
            <a:ext cx="1747521" cy="1515360"/>
          </a:xfrm>
          <a:prstGeom prst="rect">
            <a:avLst/>
          </a:prstGeom>
        </p:spPr>
      </p:pic>
      <p:sp>
        <p:nvSpPr>
          <p:cNvPr id="10" name="Title 3">
            <a:extLst>
              <a:ext uri="{FF2B5EF4-FFF2-40B4-BE49-F238E27FC236}">
                <a16:creationId xmlns:a16="http://schemas.microsoft.com/office/drawing/2014/main" id="{27E646B9-71E9-4364-B2D8-670FB45C1465}"/>
              </a:ext>
            </a:extLst>
          </p:cNvPr>
          <p:cNvSpPr>
            <a:spLocks noGrp="1"/>
          </p:cNvSpPr>
          <p:nvPr>
            <p:ph type="title"/>
          </p:nvPr>
        </p:nvSpPr>
        <p:spPr>
          <a:xfrm>
            <a:off x="4640837" y="2466189"/>
            <a:ext cx="8292063" cy="1297723"/>
          </a:xfrm>
        </p:spPr>
        <p:txBody>
          <a:bodyPr>
            <a:noAutofit/>
          </a:bodyPr>
          <a:lstStyle/>
          <a:p>
            <a:r>
              <a:rPr lang="en-US" sz="5000" dirty="0">
                <a:cs typeface="Calibri"/>
              </a:rPr>
              <a:t>LEG effectiveness and principles</a:t>
            </a:r>
            <a:endParaRPr lang="en-US" sz="5000" dirty="0"/>
          </a:p>
        </p:txBody>
      </p:sp>
    </p:spTree>
    <p:extLst>
      <p:ext uri="{BB962C8B-B14F-4D97-AF65-F5344CB8AC3E}">
        <p14:creationId xmlns:p14="http://schemas.microsoft.com/office/powerpoint/2010/main" val="11836433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C17309A-17E0-4788-96DF-FCB27D0459FC}"/>
              </a:ext>
            </a:extLst>
          </p:cNvPr>
          <p:cNvPicPr>
            <a:picLocks noChangeAspect="1"/>
          </p:cNvPicPr>
          <p:nvPr/>
        </p:nvPicPr>
        <p:blipFill>
          <a:blip r:embed="rId2"/>
          <a:stretch>
            <a:fillRect/>
          </a:stretch>
        </p:blipFill>
        <p:spPr>
          <a:xfrm>
            <a:off x="1135292" y="456952"/>
            <a:ext cx="10065250" cy="5666445"/>
          </a:xfrm>
          <a:prstGeom prst="rect">
            <a:avLst/>
          </a:prstGeom>
        </p:spPr>
      </p:pic>
      <p:sp>
        <p:nvSpPr>
          <p:cNvPr id="9" name="Rectangle 8">
            <a:extLst>
              <a:ext uri="{FF2B5EF4-FFF2-40B4-BE49-F238E27FC236}">
                <a16:creationId xmlns:a16="http://schemas.microsoft.com/office/drawing/2014/main" id="{665AF6C5-973F-42E4-A85F-58EADB1CA4F4}"/>
              </a:ext>
            </a:extLst>
          </p:cNvPr>
          <p:cNvSpPr/>
          <p:nvPr/>
        </p:nvSpPr>
        <p:spPr>
          <a:xfrm>
            <a:off x="9044751" y="5311739"/>
            <a:ext cx="1940035" cy="811658"/>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2632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DA0329EC-2381-48F5-85E3-D1228FAB2F46}"/>
              </a:ext>
            </a:extLst>
          </p:cNvPr>
          <p:cNvSpPr/>
          <p:nvPr/>
        </p:nvSpPr>
        <p:spPr>
          <a:xfrm>
            <a:off x="10804917" y="102742"/>
            <a:ext cx="1313362" cy="1217324"/>
          </a:xfrm>
          <a:prstGeom prst="ellipse">
            <a:avLst/>
          </a:prstGeom>
          <a:solidFill>
            <a:schemeClr val="bg1"/>
          </a:solidFill>
          <a:ln w="285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srgbClr val="2CAA96"/>
                </a:solidFill>
                <a:latin typeface="Calibri"/>
              </a:rPr>
              <a:t>4</a:t>
            </a:r>
            <a:endParaRPr kumimoji="0" lang="en-US" sz="4400" b="1" i="0" u="none" strike="noStrike" kern="1200" cap="none" spc="0" normalizeH="0" baseline="0" noProof="0" dirty="0">
              <a:ln>
                <a:noFill/>
              </a:ln>
              <a:solidFill>
                <a:srgbClr val="2CAA96"/>
              </a:solidFill>
              <a:effectLst/>
              <a:uLnTx/>
              <a:uFillTx/>
              <a:latin typeface="Calibri"/>
              <a:ea typeface="+mn-ea"/>
              <a:cs typeface="+mn-cs"/>
            </a:endParaRPr>
          </a:p>
        </p:txBody>
      </p:sp>
      <p:sp>
        <p:nvSpPr>
          <p:cNvPr id="6" name="Title 1">
            <a:extLst>
              <a:ext uri="{FF2B5EF4-FFF2-40B4-BE49-F238E27FC236}">
                <a16:creationId xmlns:a16="http://schemas.microsoft.com/office/drawing/2014/main" id="{58B45994-9DF2-42C6-B0AC-6DB346684106}"/>
              </a:ext>
            </a:extLst>
          </p:cNvPr>
          <p:cNvSpPr txBox="1">
            <a:spLocks/>
          </p:cNvSpPr>
          <p:nvPr/>
        </p:nvSpPr>
        <p:spPr>
          <a:xfrm>
            <a:off x="4640837" y="1523655"/>
            <a:ext cx="7491141" cy="12977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b="1" i="0" u="none" strike="noStrike" kern="1200" cap="none" spc="0" normalizeH="0" baseline="0" noProof="0" dirty="0">
              <a:ln>
                <a:noFill/>
              </a:ln>
              <a:solidFill>
                <a:schemeClr val="accent2"/>
              </a:solidFill>
              <a:effectLst/>
              <a:uLnTx/>
              <a:uFillTx/>
              <a:latin typeface="Calibri"/>
              <a:ea typeface="+mj-ea"/>
              <a:cs typeface="Calibri"/>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b="0" i="0" u="none" strike="noStrike" kern="1200" cap="none" spc="0" normalizeH="0" baseline="0" noProof="0" dirty="0">
                <a:ln>
                  <a:noFill/>
                </a:ln>
                <a:solidFill>
                  <a:schemeClr val="accent2"/>
                </a:solidFill>
                <a:effectLst/>
                <a:uLnTx/>
                <a:uFillTx/>
                <a:latin typeface="+mj-lt"/>
                <a:ea typeface="+mj-ea"/>
                <a:cs typeface="Calibri"/>
              </a:rPr>
              <a:t>Performance feedback tool  </a:t>
            </a:r>
            <a:endParaRPr kumimoji="0" lang="en-US" b="0" i="0" u="none" strike="noStrike" kern="1200" cap="none" spc="0" normalizeH="0" baseline="0" noProof="0" dirty="0">
              <a:ln>
                <a:noFill/>
              </a:ln>
              <a:solidFill>
                <a:schemeClr val="accent2"/>
              </a:solidFill>
              <a:effectLst/>
              <a:uLnTx/>
              <a:uFillTx/>
              <a:latin typeface="+mj-lt"/>
              <a:ea typeface="+mj-ea"/>
            </a:endParaRPr>
          </a:p>
        </p:txBody>
      </p:sp>
      <p:sp>
        <p:nvSpPr>
          <p:cNvPr id="10" name="TextBox 9">
            <a:extLst>
              <a:ext uri="{FF2B5EF4-FFF2-40B4-BE49-F238E27FC236}">
                <a16:creationId xmlns:a16="http://schemas.microsoft.com/office/drawing/2014/main" id="{DA7CC3DD-96B5-4025-B10D-86BEA784B14A}"/>
              </a:ext>
            </a:extLst>
          </p:cNvPr>
          <p:cNvSpPr txBox="1"/>
          <p:nvPr/>
        </p:nvSpPr>
        <p:spPr>
          <a:xfrm>
            <a:off x="4723031" y="2882461"/>
            <a:ext cx="7408947"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accent2"/>
                </a:solidFill>
                <a:effectLst/>
                <a:uLnTx/>
                <a:uFillTx/>
                <a:cs typeface="Calibri" panose="020F0502020204030204" pitchFamily="34" charset="0"/>
              </a:rPr>
              <a:t>This tool </a:t>
            </a:r>
            <a:r>
              <a:rPr lang="en-US" dirty="0">
                <a:solidFill>
                  <a:schemeClr val="accent2"/>
                </a:solidFill>
                <a:cs typeface="Calibri" panose="020F0502020204030204" pitchFamily="34" charset="0"/>
              </a:rPr>
              <a:t>can be used independently or as a complement to the LEG assessment tool, dimension 3 on partnership dynamics.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accent2"/>
              </a:solidFill>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2"/>
                </a:solidFill>
                <a:cs typeface="Calibri" panose="020F0502020204030204" pitchFamily="34" charset="0"/>
              </a:rPr>
              <a:t>As a tool for dialogue, it can be used </a:t>
            </a:r>
            <a:r>
              <a:rPr lang="en-US" i="1" dirty="0">
                <a:solidFill>
                  <a:schemeClr val="accent2"/>
                </a:solidFill>
                <a:cs typeface="Calibri" panose="020F0502020204030204" pitchFamily="34" charset="0"/>
              </a:rPr>
              <a:t>without</a:t>
            </a:r>
            <a:r>
              <a:rPr lang="en-US" dirty="0">
                <a:solidFill>
                  <a:schemeClr val="accent2"/>
                </a:solidFill>
                <a:cs typeface="Calibri" panose="020F0502020204030204" pitchFamily="34" charset="0"/>
              </a:rPr>
              <a:t> ratings with responses summarized in narrative form.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accent2"/>
              </a:solidFill>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2"/>
                </a:solidFill>
                <a:cs typeface="Calibri" panose="020F0502020204030204" pitchFamily="34" charset="0"/>
              </a:rPr>
              <a:t>The </a:t>
            </a:r>
            <a:r>
              <a:rPr lang="en-US" b="1" i="1" dirty="0">
                <a:solidFill>
                  <a:schemeClr val="accent2"/>
                </a:solidFill>
                <a:cs typeface="Calibri" panose="020F0502020204030204" pitchFamily="34" charset="0"/>
              </a:rPr>
              <a:t>Survey Monkey </a:t>
            </a:r>
            <a:r>
              <a:rPr lang="en-US" dirty="0">
                <a:solidFill>
                  <a:schemeClr val="accent2"/>
                </a:solidFill>
                <a:cs typeface="Calibri" panose="020F0502020204030204" pitchFamily="34" charset="0"/>
              </a:rPr>
              <a:t>version of the tool can be used to enable an anonymous 360 degree feedback loop.</a:t>
            </a:r>
            <a:endParaRPr kumimoji="0" lang="en-US" b="0" i="0" u="none" strike="noStrike" kern="1200" cap="none" spc="0" normalizeH="0" baseline="0" noProof="0" dirty="0">
              <a:ln>
                <a:noFill/>
              </a:ln>
              <a:solidFill>
                <a:schemeClr val="accent2"/>
              </a:solidFill>
              <a:effectLst/>
              <a:uLnTx/>
              <a:uFillTx/>
              <a:cs typeface="Calibri" panose="020F0502020204030204" pitchFamily="34" charset="0"/>
            </a:endParaRPr>
          </a:p>
        </p:txBody>
      </p:sp>
      <p:pic>
        <p:nvPicPr>
          <p:cNvPr id="11" name="Picture 10">
            <a:extLst>
              <a:ext uri="{FF2B5EF4-FFF2-40B4-BE49-F238E27FC236}">
                <a16:creationId xmlns:a16="http://schemas.microsoft.com/office/drawing/2014/main" id="{48BD71D3-75CA-4700-9D29-8568BBB1F36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214538" y="2131277"/>
            <a:ext cx="1416025" cy="1297723"/>
          </a:xfrm>
          <a:prstGeom prst="rect">
            <a:avLst/>
          </a:prstGeom>
          <a:ln>
            <a:solidFill>
              <a:srgbClr val="ED7D31"/>
            </a:solidFill>
          </a:ln>
        </p:spPr>
      </p:pic>
    </p:spTree>
    <p:extLst>
      <p:ext uri="{BB962C8B-B14F-4D97-AF65-F5344CB8AC3E}">
        <p14:creationId xmlns:p14="http://schemas.microsoft.com/office/powerpoint/2010/main" val="10171573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80FCB10-0CE2-416A-A195-44A802C314C4}"/>
              </a:ext>
            </a:extLst>
          </p:cNvPr>
          <p:cNvSpPr txBox="1"/>
          <p:nvPr/>
        </p:nvSpPr>
        <p:spPr>
          <a:xfrm>
            <a:off x="482885" y="380143"/>
            <a:ext cx="2329484" cy="938719"/>
          </a:xfrm>
          <a:prstGeom prst="rect">
            <a:avLst/>
          </a:prstGeom>
          <a:noFill/>
        </p:spPr>
        <p:txBody>
          <a:bodyPr wrap="none" rtlCol="0">
            <a:spAutoFit/>
          </a:bodyPr>
          <a:lstStyle/>
          <a:p>
            <a:r>
              <a:rPr lang="en-US" sz="5500" dirty="0">
                <a:solidFill>
                  <a:schemeClr val="accent2"/>
                </a:solidFill>
                <a:latin typeface="+mj-lt"/>
              </a:rPr>
              <a:t>Overview</a:t>
            </a:r>
          </a:p>
        </p:txBody>
      </p:sp>
      <p:sp>
        <p:nvSpPr>
          <p:cNvPr id="10" name="TextBox 9">
            <a:extLst>
              <a:ext uri="{FF2B5EF4-FFF2-40B4-BE49-F238E27FC236}">
                <a16:creationId xmlns:a16="http://schemas.microsoft.com/office/drawing/2014/main" id="{B9ECAF69-4895-43FF-ABD7-EF700F4897C7}"/>
              </a:ext>
            </a:extLst>
          </p:cNvPr>
          <p:cNvSpPr txBox="1"/>
          <p:nvPr/>
        </p:nvSpPr>
        <p:spPr>
          <a:xfrm>
            <a:off x="2702103" y="1294549"/>
            <a:ext cx="8737134" cy="5555367"/>
          </a:xfrm>
          <a:prstGeom prst="rect">
            <a:avLst/>
          </a:prstGeom>
          <a:solidFill>
            <a:schemeClr val="bg1">
              <a:lumMod val="95000"/>
            </a:schemeClr>
          </a:solidFill>
        </p:spPr>
        <p:txBody>
          <a:bodyPr wrap="square" rtlCol="0" anchor="t">
            <a:spAutoFit/>
          </a:bodyPr>
          <a:lstStyle/>
          <a:p>
            <a:pPr fontAlgn="ctr"/>
            <a:endParaRPr lang="en-US" sz="1200" dirty="0"/>
          </a:p>
          <a:p>
            <a:pPr fontAlgn="ctr"/>
            <a:endParaRPr lang="en-US" sz="1600" dirty="0"/>
          </a:p>
          <a:p>
            <a:pPr fontAlgn="ctr"/>
            <a:r>
              <a:rPr lang="en-US" sz="1600" dirty="0"/>
              <a:t>This tool is comprised of a series of statements linked to the roles of key actors/LEG stakeholders in the GPE Partnership and aligned with the GPE Charter.  It is divided into seven sections:</a:t>
            </a:r>
          </a:p>
          <a:p>
            <a:pPr fontAlgn="ctr"/>
            <a:r>
              <a:rPr lang="en-US" sz="2400" dirty="0"/>
              <a:t> </a:t>
            </a:r>
            <a:endParaRPr lang="en-US" sz="900" dirty="0"/>
          </a:p>
          <a:p>
            <a:pPr marL="2293938" lvl="1" indent="-523875" fontAlgn="ctr">
              <a:buFont typeface="Arial" panose="020B0604020202020204" pitchFamily="34" charset="0"/>
              <a:buChar char="•"/>
            </a:pPr>
            <a:r>
              <a:rPr lang="en-US" sz="2400" b="1" dirty="0">
                <a:cs typeface="Calibri"/>
              </a:rPr>
              <a:t>Ministry of Education</a:t>
            </a:r>
          </a:p>
          <a:p>
            <a:pPr marL="2293938" lvl="1" indent="-523875" fontAlgn="ctr"/>
            <a:endParaRPr lang="en-US" sz="1000" dirty="0">
              <a:cs typeface="Calibri"/>
            </a:endParaRPr>
          </a:p>
          <a:p>
            <a:pPr marL="2293938" lvl="1" indent="-523875" fontAlgn="ctr">
              <a:buFont typeface="Arial" panose="020B0604020202020204" pitchFamily="34" charset="0"/>
              <a:buChar char="•"/>
            </a:pPr>
            <a:r>
              <a:rPr lang="en-US" sz="2400" b="1" dirty="0">
                <a:cs typeface="Calibri"/>
              </a:rPr>
              <a:t>National partners </a:t>
            </a:r>
          </a:p>
          <a:p>
            <a:pPr marL="2293938" lvl="1" indent="-523875" fontAlgn="ctr"/>
            <a:endParaRPr lang="en-US" sz="1000" dirty="0">
              <a:cs typeface="Calibri"/>
            </a:endParaRPr>
          </a:p>
          <a:p>
            <a:pPr marL="2293938" lvl="1" indent="-523875" fontAlgn="ctr">
              <a:buFont typeface="Arial" panose="020B0604020202020204" pitchFamily="34" charset="0"/>
              <a:buChar char="•"/>
            </a:pPr>
            <a:r>
              <a:rPr lang="en-US" sz="2400" b="1" dirty="0">
                <a:cs typeface="Calibri"/>
              </a:rPr>
              <a:t>International partners </a:t>
            </a:r>
            <a:endParaRPr lang="en-US" sz="2400" dirty="0">
              <a:cs typeface="Calibri"/>
            </a:endParaRPr>
          </a:p>
          <a:p>
            <a:pPr marL="2293938" lvl="1" indent="-523875" fontAlgn="ctr">
              <a:buFont typeface="Arial" panose="020B0604020202020204" pitchFamily="34" charset="0"/>
              <a:buChar char="•"/>
            </a:pPr>
            <a:endParaRPr lang="en-US" sz="1000" b="1" dirty="0">
              <a:cs typeface="Calibri"/>
            </a:endParaRPr>
          </a:p>
          <a:p>
            <a:pPr marL="2293938" lvl="1" indent="-523875" fontAlgn="ctr">
              <a:buFont typeface="Arial" panose="020B0604020202020204" pitchFamily="34" charset="0"/>
              <a:buChar char="•"/>
            </a:pPr>
            <a:r>
              <a:rPr lang="en-US" sz="2400" b="1" dirty="0">
                <a:cs typeface="Calibri"/>
              </a:rPr>
              <a:t>Coordinating agency</a:t>
            </a:r>
          </a:p>
          <a:p>
            <a:pPr marL="2293938" lvl="1" indent="-523875" fontAlgn="ctr">
              <a:buFont typeface="Arial" panose="020B0604020202020204" pitchFamily="34" charset="0"/>
              <a:buChar char="•"/>
            </a:pPr>
            <a:endParaRPr lang="en-US" sz="1000" b="1" dirty="0">
              <a:cs typeface="Calibri"/>
            </a:endParaRPr>
          </a:p>
          <a:p>
            <a:pPr marL="2293938" lvl="1" indent="-523875" fontAlgn="ctr">
              <a:buFont typeface="Arial" panose="020B0604020202020204" pitchFamily="34" charset="0"/>
              <a:buChar char="•"/>
            </a:pPr>
            <a:r>
              <a:rPr lang="en-US" sz="2400" b="1" dirty="0">
                <a:cs typeface="Calibri"/>
              </a:rPr>
              <a:t>Grant agent – ESPDG</a:t>
            </a:r>
          </a:p>
          <a:p>
            <a:pPr marL="2293938" lvl="1" indent="-523875" fontAlgn="ctr">
              <a:buFont typeface="Arial" panose="020B0604020202020204" pitchFamily="34" charset="0"/>
              <a:buChar char="•"/>
            </a:pPr>
            <a:endParaRPr lang="en-US" sz="1000" b="1" dirty="0">
              <a:cs typeface="Calibri"/>
            </a:endParaRPr>
          </a:p>
          <a:p>
            <a:pPr marL="2293938" lvl="1" indent="-523875" fontAlgn="ctr">
              <a:buFont typeface="Arial" panose="020B0604020202020204" pitchFamily="34" charset="0"/>
              <a:buChar char="•"/>
            </a:pPr>
            <a:r>
              <a:rPr lang="en-US" sz="2400" b="1" dirty="0">
                <a:cs typeface="Calibri"/>
              </a:rPr>
              <a:t>Grant agent - ESPIG/Multiplier</a:t>
            </a:r>
          </a:p>
          <a:p>
            <a:pPr marL="2293938" lvl="1" indent="-523875" fontAlgn="ctr">
              <a:buFont typeface="Arial" panose="020B0604020202020204" pitchFamily="34" charset="0"/>
              <a:buChar char="•"/>
            </a:pPr>
            <a:endParaRPr lang="en-US" sz="1000" b="1" dirty="0">
              <a:cs typeface="Calibri"/>
            </a:endParaRPr>
          </a:p>
          <a:p>
            <a:pPr marL="2293938" lvl="1" indent="-523875" fontAlgn="ctr">
              <a:buFont typeface="Arial" panose="020B0604020202020204" pitchFamily="34" charset="0"/>
              <a:buChar char="•"/>
            </a:pPr>
            <a:r>
              <a:rPr lang="en-US" sz="2400" b="1" dirty="0">
                <a:cs typeface="Calibri"/>
              </a:rPr>
              <a:t>GPE Secretariat</a:t>
            </a:r>
          </a:p>
          <a:p>
            <a:pPr lvl="1" fontAlgn="ctr"/>
            <a:endParaRPr lang="en-US" sz="1000" dirty="0">
              <a:cs typeface="Calibri"/>
            </a:endParaRPr>
          </a:p>
          <a:p>
            <a:pPr lvl="1" fontAlgn="ctr"/>
            <a:endParaRPr lang="en-US" sz="900" dirty="0">
              <a:cs typeface="Calibri"/>
            </a:endParaRPr>
          </a:p>
          <a:p>
            <a:pPr lvl="1" fontAlgn="ctr"/>
            <a:endParaRPr lang="en-US" sz="800" dirty="0">
              <a:cs typeface="Calibri"/>
            </a:endParaRPr>
          </a:p>
        </p:txBody>
      </p:sp>
    </p:spTree>
    <p:extLst>
      <p:ext uri="{BB962C8B-B14F-4D97-AF65-F5344CB8AC3E}">
        <p14:creationId xmlns:p14="http://schemas.microsoft.com/office/powerpoint/2010/main" val="16236982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0AAF8B8-2395-4F6F-B9FD-A1D8D3C80915}"/>
              </a:ext>
            </a:extLst>
          </p:cNvPr>
          <p:cNvSpPr/>
          <p:nvPr/>
        </p:nvSpPr>
        <p:spPr>
          <a:xfrm>
            <a:off x="440267" y="467360"/>
            <a:ext cx="4922843" cy="4238204"/>
          </a:xfrm>
          <a:prstGeom prst="rect">
            <a:avLst/>
          </a:prstGeom>
        </p:spPr>
        <p:txBody>
          <a:bodyPr vert="horz" lIns="91440" tIns="45720" rIns="91440" bIns="45720" rtlCol="0" anchor="b">
            <a:normAutofit/>
          </a:bodyPr>
          <a:lstStyle/>
          <a:p>
            <a:pPr lvl="0">
              <a:lnSpc>
                <a:spcPct val="90000"/>
              </a:lnSpc>
              <a:spcBef>
                <a:spcPct val="0"/>
              </a:spcBef>
              <a:defRPr/>
            </a:pPr>
            <a:r>
              <a:rPr lang="en-US" sz="4000" b="1" dirty="0">
                <a:solidFill>
                  <a:schemeClr val="accent2"/>
                </a:solidFill>
                <a:latin typeface="+mj-lt"/>
                <a:ea typeface="+mj-ea"/>
                <a:cs typeface="+mj-cs"/>
              </a:rPr>
              <a:t>Performance </a:t>
            </a:r>
          </a:p>
          <a:p>
            <a:pPr lvl="0">
              <a:lnSpc>
                <a:spcPct val="90000"/>
              </a:lnSpc>
              <a:spcBef>
                <a:spcPct val="0"/>
              </a:spcBef>
              <a:defRPr/>
            </a:pPr>
            <a:r>
              <a:rPr lang="en-US" sz="4000" b="1" dirty="0">
                <a:solidFill>
                  <a:schemeClr val="accent2"/>
                </a:solidFill>
                <a:latin typeface="+mj-lt"/>
                <a:ea typeface="+mj-ea"/>
                <a:cs typeface="+mj-cs"/>
              </a:rPr>
              <a:t>feedback </a:t>
            </a:r>
          </a:p>
          <a:p>
            <a:pPr lvl="0">
              <a:lnSpc>
                <a:spcPct val="90000"/>
              </a:lnSpc>
              <a:spcBef>
                <a:spcPct val="0"/>
              </a:spcBef>
              <a:defRPr/>
            </a:pPr>
            <a:r>
              <a:rPr lang="en-US" sz="4000" b="1" dirty="0">
                <a:solidFill>
                  <a:schemeClr val="accent2"/>
                </a:solidFill>
                <a:latin typeface="+mj-lt"/>
                <a:ea typeface="+mj-ea"/>
                <a:cs typeface="+mj-cs"/>
              </a:rPr>
              <a:t>tool  </a:t>
            </a:r>
          </a:p>
          <a:p>
            <a:pPr>
              <a:lnSpc>
                <a:spcPct val="90000"/>
              </a:lnSpc>
              <a:spcBef>
                <a:spcPct val="0"/>
              </a:spcBef>
              <a:spcAft>
                <a:spcPts val="600"/>
              </a:spcAft>
            </a:pPr>
            <a:endParaRPr lang="en-US" sz="4000" dirty="0">
              <a:solidFill>
                <a:schemeClr val="accent2"/>
              </a:solidFill>
              <a:latin typeface="+mj-lt"/>
              <a:ea typeface="+mj-ea"/>
              <a:cs typeface="+mj-cs"/>
            </a:endParaRPr>
          </a:p>
        </p:txBody>
      </p:sp>
      <p:pic>
        <p:nvPicPr>
          <p:cNvPr id="4" name="Picture 3">
            <a:extLst>
              <a:ext uri="{FF2B5EF4-FFF2-40B4-BE49-F238E27FC236}">
                <a16:creationId xmlns:a16="http://schemas.microsoft.com/office/drawing/2014/main" id="{35F78878-445E-4465-A144-F4E3BC23BDB5}"/>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9012" r="2" b="2"/>
          <a:stretch/>
        </p:blipFill>
        <p:spPr>
          <a:xfrm>
            <a:off x="4619627" y="531285"/>
            <a:ext cx="7019778" cy="5805598"/>
          </a:xfrm>
          <a:prstGeom prst="rect">
            <a:avLst/>
          </a:prstGeom>
          <a:noFill/>
          <a:ln>
            <a:noFill/>
          </a:ln>
        </p:spPr>
      </p:pic>
    </p:spTree>
    <p:extLst>
      <p:ext uri="{BB962C8B-B14F-4D97-AF65-F5344CB8AC3E}">
        <p14:creationId xmlns:p14="http://schemas.microsoft.com/office/powerpoint/2010/main" val="29878523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F34B99A-5952-488F-95E4-3289F9101BB9}"/>
              </a:ext>
            </a:extLst>
          </p:cNvPr>
          <p:cNvGraphicFramePr>
            <a:graphicFrameLocks noGrp="1"/>
          </p:cNvGraphicFramePr>
          <p:nvPr>
            <p:extLst>
              <p:ext uri="{D42A27DB-BD31-4B8C-83A1-F6EECF244321}">
                <p14:modId xmlns:p14="http://schemas.microsoft.com/office/powerpoint/2010/main" val="448128492"/>
              </p:ext>
            </p:extLst>
          </p:nvPr>
        </p:nvGraphicFramePr>
        <p:xfrm>
          <a:off x="769679" y="557211"/>
          <a:ext cx="10652642" cy="5101553"/>
        </p:xfrm>
        <a:graphic>
          <a:graphicData uri="http://schemas.openxmlformats.org/drawingml/2006/table">
            <a:tbl>
              <a:tblPr/>
              <a:tblGrid>
                <a:gridCol w="9608038">
                  <a:extLst>
                    <a:ext uri="{9D8B030D-6E8A-4147-A177-3AD203B41FA5}">
                      <a16:colId xmlns:a16="http://schemas.microsoft.com/office/drawing/2014/main" val="2007084234"/>
                    </a:ext>
                  </a:extLst>
                </a:gridCol>
                <a:gridCol w="1044604">
                  <a:extLst>
                    <a:ext uri="{9D8B030D-6E8A-4147-A177-3AD203B41FA5}">
                      <a16:colId xmlns:a16="http://schemas.microsoft.com/office/drawing/2014/main" val="2374588619"/>
                    </a:ext>
                  </a:extLst>
                </a:gridCol>
              </a:tblGrid>
              <a:tr h="428627">
                <a:tc>
                  <a:txBody>
                    <a:bodyPr/>
                    <a:lstStyle/>
                    <a:p>
                      <a:pPr lvl="0" algn="l" fontAlgn="auto"/>
                      <a:r>
                        <a:rPr lang="en-US" sz="2400" b="1" i="0" u="none" strike="noStrike" dirty="0">
                          <a:solidFill>
                            <a:srgbClr val="FFFFFF"/>
                          </a:solidFill>
                          <a:effectLst/>
                          <a:latin typeface="+mn-lt"/>
                        </a:rPr>
                        <a:t>  Ministry of Education </a:t>
                      </a:r>
                      <a:endParaRPr lang="en-US" sz="2400" b="1" i="0" u="none" strike="noStrike" dirty="0">
                        <a:solidFill>
                          <a:srgbClr val="FFFFFF"/>
                        </a:solidFill>
                        <a:effectLst/>
                        <a:latin typeface="Calibri"/>
                      </a:endParaRPr>
                    </a:p>
                  </a:txBody>
                  <a:tcPr marL="0" marR="0" marT="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38100" cap="flat" cmpd="sng" algn="ctr">
                      <a:solidFill>
                        <a:srgbClr val="2CAA96"/>
                      </a:solidFill>
                      <a:prstDash val="solid"/>
                      <a:round/>
                      <a:headEnd type="none" w="med" len="med"/>
                      <a:tailEnd type="none" w="med" len="med"/>
                    </a:lnT>
                    <a:lnB w="38100" cap="flat" cmpd="sng" algn="ctr">
                      <a:solidFill>
                        <a:srgbClr val="2CAA96"/>
                      </a:solidFill>
                      <a:prstDash val="solid"/>
                      <a:round/>
                      <a:headEnd type="none" w="med" len="med"/>
                      <a:tailEnd type="none" w="med" len="med"/>
                    </a:lnB>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marL="0" marR="0" marT="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38100" cap="flat" cmpd="sng" algn="ctr">
                      <a:solidFill>
                        <a:srgbClr val="2CAA96"/>
                      </a:solidFill>
                      <a:prstDash val="solid"/>
                      <a:round/>
                      <a:headEnd type="none" w="med" len="med"/>
                      <a:tailEnd type="none" w="med" len="med"/>
                    </a:lnT>
                    <a:lnB w="38100" cap="flat" cmpd="sng" algn="ctr">
                      <a:solidFill>
                        <a:srgbClr val="2CAA96"/>
                      </a:solidFill>
                      <a:prstDash val="solid"/>
                      <a:round/>
                      <a:headEnd type="none" w="med" len="med"/>
                      <a:tailEnd type="none" w="med" len="med"/>
                    </a:lnB>
                    <a:solidFill>
                      <a:schemeClr val="accent2"/>
                    </a:solidFill>
                  </a:tcPr>
                </a:tc>
                <a:extLst>
                  <a:ext uri="{0D108BD9-81ED-4DB2-BD59-A6C34878D82A}">
                    <a16:rowId xmlns:a16="http://schemas.microsoft.com/office/drawing/2014/main" val="1599348451"/>
                  </a:ext>
                </a:extLst>
              </a:tr>
              <a:tr h="778821">
                <a:tc>
                  <a:txBody>
                    <a:bodyPr/>
                    <a:lstStyle/>
                    <a:p>
                      <a:pPr algn="l" fontAlgn="ctr"/>
                      <a:r>
                        <a:rPr lang="en-US" sz="1800" b="0" i="0" u="none" strike="noStrike" dirty="0">
                          <a:solidFill>
                            <a:srgbClr val="000000"/>
                          </a:solidFill>
                          <a:effectLst/>
                          <a:latin typeface="Calibri" panose="020F0502020204030204" pitchFamily="34" charset="0"/>
                        </a:rPr>
                        <a:t>The Ministry demonstrates its commitment to undertake its </a:t>
                      </a:r>
                      <a:r>
                        <a:rPr lang="en-US" sz="1800" b="0" i="1" u="none" strike="noStrike" dirty="0">
                          <a:solidFill>
                            <a:srgbClr val="000000"/>
                          </a:solidFill>
                          <a:effectLst/>
                          <a:latin typeface="Calibri" panose="020F0502020204030204" pitchFamily="34" charset="0"/>
                        </a:rPr>
                        <a:t>leadership roles </a:t>
                      </a:r>
                      <a:r>
                        <a:rPr lang="en-US" sz="1800" b="0" i="0" u="none" strike="noStrike" dirty="0">
                          <a:solidFill>
                            <a:srgbClr val="000000"/>
                          </a:solidFill>
                          <a:effectLst/>
                          <a:latin typeface="Calibri" panose="020F0502020204030204" pitchFamily="34" charset="0"/>
                        </a:rPr>
                        <a:t>effectively and take </a:t>
                      </a:r>
                      <a:r>
                        <a:rPr lang="en-US" sz="1800" b="0" i="1" u="none" strike="noStrike" dirty="0">
                          <a:solidFill>
                            <a:srgbClr val="000000"/>
                          </a:solidFill>
                          <a:effectLst/>
                          <a:latin typeface="Calibri" panose="020F0502020204030204" pitchFamily="34" charset="0"/>
                        </a:rPr>
                        <a:t>ownership</a:t>
                      </a:r>
                      <a:r>
                        <a:rPr lang="en-US" sz="1800" b="0" i="0" u="none" strike="noStrike" dirty="0">
                          <a:solidFill>
                            <a:srgbClr val="000000"/>
                          </a:solidFill>
                          <a:effectLst/>
                          <a:latin typeface="Calibri" panose="020F0502020204030204" pitchFamily="34" charset="0"/>
                        </a:rPr>
                        <a:t> of strengthening sector dialogue</a:t>
                      </a:r>
                    </a:p>
                  </a:txBody>
                  <a:tcPr marL="274320" marR="7620" marT="762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38100" cap="flat" cmpd="sng" algn="ctr">
                      <a:solidFill>
                        <a:srgbClr val="2CAA96"/>
                      </a:solidFill>
                      <a:prstDash val="solid"/>
                      <a:round/>
                      <a:headEnd type="none" w="med" len="med"/>
                      <a:tailEnd type="none" w="med" len="med"/>
                    </a:lnT>
                    <a:lnB w="12700" cap="flat" cmpd="sng" algn="ctr">
                      <a:solidFill>
                        <a:srgbClr val="2CAA96"/>
                      </a:solidFill>
                      <a:prstDash val="solid"/>
                      <a:round/>
                      <a:headEnd type="none" w="med" len="med"/>
                      <a:tailEnd type="none" w="med" len="med"/>
                    </a:lnB>
                    <a:solidFill>
                      <a:srgbClr val="F2F2F2"/>
                    </a:solidFill>
                  </a:tcPr>
                </a:tc>
                <a:tc>
                  <a:txBody>
                    <a:bodyPr/>
                    <a:lstStyle/>
                    <a:p>
                      <a:pPr algn="ctr" fontAlgn="ctr"/>
                      <a:r>
                        <a:rPr lang="en-US" sz="1800" b="0" i="0" u="none" strike="noStrike" dirty="0">
                          <a:solidFill>
                            <a:srgbClr val="00B0F0"/>
                          </a:solidFill>
                          <a:effectLst/>
                          <a:highlight>
                            <a:srgbClr val="FFFFFF"/>
                          </a:highlight>
                          <a:latin typeface="Calibri"/>
                        </a:rPr>
                        <a:t>1-5</a:t>
                      </a:r>
                    </a:p>
                  </a:txBody>
                  <a:tcPr marL="0" marR="0" marT="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38100" cap="flat" cmpd="sng" algn="ctr">
                      <a:solidFill>
                        <a:srgbClr val="2CAA96"/>
                      </a:solidFill>
                      <a:prstDash val="solid"/>
                      <a:round/>
                      <a:headEnd type="none" w="med" len="med"/>
                      <a:tailEnd type="none" w="med" len="med"/>
                    </a:lnT>
                    <a:lnB w="12700" cap="flat" cmpd="sng" algn="ctr">
                      <a:solidFill>
                        <a:srgbClr val="2CAA9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24058298"/>
                  </a:ext>
                </a:extLst>
              </a:tr>
              <a:tr h="778821">
                <a:tc>
                  <a:txBody>
                    <a:bodyPr/>
                    <a:lstStyle/>
                    <a:p>
                      <a:pPr algn="l" fontAlgn="ctr"/>
                      <a:r>
                        <a:rPr lang="en-US" sz="1800" b="0" i="0" u="none" strike="noStrike">
                          <a:solidFill>
                            <a:srgbClr val="000000"/>
                          </a:solidFill>
                          <a:effectLst/>
                          <a:latin typeface="Calibri" panose="020F0502020204030204" pitchFamily="34" charset="0"/>
                        </a:rPr>
                        <a:t>The Ministry demonstrates its commitment to an </a:t>
                      </a:r>
                      <a:r>
                        <a:rPr lang="en-US" sz="1800" b="0" i="1" u="none" strike="noStrike">
                          <a:solidFill>
                            <a:srgbClr val="000000"/>
                          </a:solidFill>
                          <a:effectLst/>
                          <a:latin typeface="Calibri" panose="020F0502020204030204" pitchFamily="34" charset="0"/>
                        </a:rPr>
                        <a:t>inclusive and effective policy dialogue </a:t>
                      </a:r>
                      <a:r>
                        <a:rPr lang="en-US" sz="1800" b="0" i="0" u="none" strike="noStrike">
                          <a:solidFill>
                            <a:srgbClr val="000000"/>
                          </a:solidFill>
                          <a:effectLst/>
                          <a:latin typeface="Calibri" panose="020F0502020204030204" pitchFamily="34" charset="0"/>
                        </a:rPr>
                        <a:t>mechanism </a:t>
                      </a:r>
                    </a:p>
                  </a:txBody>
                  <a:tcPr marL="274320" marR="7620" marT="762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12700" cap="flat" cmpd="sng" algn="ctr">
                      <a:solidFill>
                        <a:srgbClr val="2CAA96"/>
                      </a:solidFill>
                      <a:prstDash val="solid"/>
                      <a:round/>
                      <a:headEnd type="none" w="med" len="med"/>
                      <a:tailEnd type="none" w="med" len="med"/>
                    </a:lnT>
                    <a:lnB w="12700" cap="flat" cmpd="sng" algn="ctr">
                      <a:solidFill>
                        <a:srgbClr val="2CAA96"/>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12700" cap="flat" cmpd="sng" algn="ctr">
                      <a:solidFill>
                        <a:srgbClr val="2CAA96"/>
                      </a:solidFill>
                      <a:prstDash val="solid"/>
                      <a:round/>
                      <a:headEnd type="none" w="med" len="med"/>
                      <a:tailEnd type="none" w="med" len="med"/>
                    </a:lnT>
                    <a:lnB w="12700" cap="flat" cmpd="sng" algn="ctr">
                      <a:solidFill>
                        <a:srgbClr val="2CAA9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94183871"/>
                  </a:ext>
                </a:extLst>
              </a:tr>
              <a:tr h="778821">
                <a:tc>
                  <a:txBody>
                    <a:bodyPr/>
                    <a:lstStyle/>
                    <a:p>
                      <a:pPr algn="l" fontAlgn="ctr"/>
                      <a:r>
                        <a:rPr lang="en-US" sz="1800" b="0" i="0" u="none" strike="noStrike">
                          <a:solidFill>
                            <a:srgbClr val="000000"/>
                          </a:solidFill>
                          <a:effectLst/>
                          <a:latin typeface="Calibri" panose="020F0502020204030204" pitchFamily="34" charset="0"/>
                        </a:rPr>
                        <a:t>The Ministry demonstrates its commitment to securing the financing for the implementation of the ESP </a:t>
                      </a:r>
                    </a:p>
                  </a:txBody>
                  <a:tcPr marL="274320" marR="7620" marT="762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12700" cap="flat" cmpd="sng" algn="ctr">
                      <a:solidFill>
                        <a:srgbClr val="2CAA96"/>
                      </a:solidFill>
                      <a:prstDash val="solid"/>
                      <a:round/>
                      <a:headEnd type="none" w="med" len="med"/>
                      <a:tailEnd type="none" w="med" len="med"/>
                    </a:lnT>
                    <a:lnB w="12700" cap="flat" cmpd="sng" algn="ctr">
                      <a:solidFill>
                        <a:srgbClr val="2CAA96"/>
                      </a:solidFill>
                      <a:prstDash val="solid"/>
                      <a:round/>
                      <a:headEnd type="none" w="med" len="med"/>
                      <a:tailEnd type="none" w="med" len="med"/>
                    </a:lnB>
                    <a:solidFill>
                      <a:srgbClr val="F2F2F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a:solidFill>
                            <a:srgbClr val="00B0F0"/>
                          </a:solidFill>
                          <a:effectLst/>
                          <a:highlight>
                            <a:srgbClr val="FFFFFF"/>
                          </a:highlight>
                          <a:latin typeface="+mn-lt"/>
                        </a:rPr>
                        <a:t>1-5</a:t>
                      </a:r>
                      <a:endParaRPr lang="en-US" sz="1800" b="0" i="0" u="none" strike="noStrike">
                        <a:solidFill>
                          <a:srgbClr val="00B0F0"/>
                        </a:solidFill>
                        <a:effectLst/>
                        <a:highlight>
                          <a:srgbClr val="FFFFFF"/>
                        </a:highlight>
                        <a:latin typeface="Calibri"/>
                      </a:endParaRPr>
                    </a:p>
                  </a:txBody>
                  <a:tcPr marL="0" marR="0" marT="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12700" cap="flat" cmpd="sng" algn="ctr">
                      <a:solidFill>
                        <a:srgbClr val="2CAA96"/>
                      </a:solidFill>
                      <a:prstDash val="solid"/>
                      <a:round/>
                      <a:headEnd type="none" w="med" len="med"/>
                      <a:tailEnd type="none" w="med" len="med"/>
                    </a:lnT>
                    <a:lnB w="12700" cap="flat" cmpd="sng" algn="ctr">
                      <a:solidFill>
                        <a:srgbClr val="2CAA9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62515244"/>
                  </a:ext>
                </a:extLst>
              </a:tr>
              <a:tr h="778821">
                <a:tc>
                  <a:txBody>
                    <a:bodyPr/>
                    <a:lstStyle/>
                    <a:p>
                      <a:pPr algn="l" fontAlgn="ctr"/>
                      <a:r>
                        <a:rPr lang="en-US" sz="1800" b="0" i="0" u="none" strike="noStrike">
                          <a:solidFill>
                            <a:srgbClr val="000000"/>
                          </a:solidFill>
                          <a:effectLst/>
                          <a:latin typeface="Calibri" panose="020F0502020204030204" pitchFamily="34" charset="0"/>
                        </a:rPr>
                        <a:t>The Ministry demonstrates its commitment to achieve greater aid alignment and harmonization</a:t>
                      </a:r>
                    </a:p>
                  </a:txBody>
                  <a:tcPr marL="274320" marR="7620" marT="762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12700" cap="flat" cmpd="sng" algn="ctr">
                      <a:solidFill>
                        <a:srgbClr val="2CAA96"/>
                      </a:solidFill>
                      <a:prstDash val="solid"/>
                      <a:round/>
                      <a:headEnd type="none" w="med" len="med"/>
                      <a:tailEnd type="none" w="med" len="med"/>
                    </a:lnT>
                    <a:lnB w="12700" cap="flat" cmpd="sng" algn="ctr">
                      <a:solidFill>
                        <a:srgbClr val="2CAA96"/>
                      </a:solidFill>
                      <a:prstDash val="solid"/>
                      <a:round/>
                      <a:headEnd type="none" w="med" len="med"/>
                      <a:tailEnd type="none" w="med" len="med"/>
                    </a:lnB>
                    <a:solidFill>
                      <a:srgbClr val="F2F2F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a:solidFill>
                            <a:srgbClr val="00B0F0"/>
                          </a:solidFill>
                          <a:effectLst/>
                          <a:highlight>
                            <a:srgbClr val="FFFFFF"/>
                          </a:highlight>
                          <a:latin typeface="+mn-lt"/>
                        </a:rPr>
                        <a:t>1-5</a:t>
                      </a:r>
                      <a:endParaRPr lang="en-US" sz="1800" b="0" i="0" u="none" strike="noStrike">
                        <a:solidFill>
                          <a:srgbClr val="00B0F0"/>
                        </a:solidFill>
                        <a:effectLst/>
                        <a:highlight>
                          <a:srgbClr val="FFFFFF"/>
                        </a:highlight>
                        <a:latin typeface="Calibri"/>
                      </a:endParaRPr>
                    </a:p>
                  </a:txBody>
                  <a:tcPr marL="0" marR="0" marT="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12700" cap="flat" cmpd="sng" algn="ctr">
                      <a:solidFill>
                        <a:srgbClr val="2CAA96"/>
                      </a:solidFill>
                      <a:prstDash val="solid"/>
                      <a:round/>
                      <a:headEnd type="none" w="med" len="med"/>
                      <a:tailEnd type="none" w="med" len="med"/>
                    </a:lnT>
                    <a:lnB w="12700" cap="flat" cmpd="sng" algn="ctr">
                      <a:solidFill>
                        <a:srgbClr val="2CAA9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40195794"/>
                  </a:ext>
                </a:extLst>
              </a:tr>
              <a:tr h="778821">
                <a:tc>
                  <a:txBody>
                    <a:bodyPr/>
                    <a:lstStyle/>
                    <a:p>
                      <a:pPr algn="l" fontAlgn="ctr"/>
                      <a:r>
                        <a:rPr lang="en-US" sz="1800" b="0" i="0" u="none" strike="noStrike">
                          <a:solidFill>
                            <a:srgbClr val="000000"/>
                          </a:solidFill>
                          <a:effectLst/>
                          <a:latin typeface="Calibri" panose="020F0502020204030204" pitchFamily="34" charset="0"/>
                        </a:rPr>
                        <a:t>Where Ministry is the implementer of GPE grants, it demonstrates its commitment to ensure smooth implementation of approved program with adequate resource management </a:t>
                      </a:r>
                    </a:p>
                  </a:txBody>
                  <a:tcPr marL="274320" marR="7620" marT="762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12700" cap="flat" cmpd="sng" algn="ctr">
                      <a:solidFill>
                        <a:srgbClr val="2CAA96"/>
                      </a:solidFill>
                      <a:prstDash val="solid"/>
                      <a:round/>
                      <a:headEnd type="none" w="med" len="med"/>
                      <a:tailEnd type="none" w="med" len="med"/>
                    </a:lnT>
                    <a:lnB w="12700" cap="flat" cmpd="sng" algn="ctr">
                      <a:solidFill>
                        <a:srgbClr val="2CAA96"/>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12700" cap="flat" cmpd="sng" algn="ctr">
                      <a:solidFill>
                        <a:srgbClr val="2CAA96"/>
                      </a:solidFill>
                      <a:prstDash val="solid"/>
                      <a:round/>
                      <a:headEnd type="none" w="med" len="med"/>
                      <a:tailEnd type="none" w="med" len="med"/>
                    </a:lnT>
                    <a:lnB w="12700" cap="flat" cmpd="sng" algn="ctr">
                      <a:solidFill>
                        <a:srgbClr val="2CAA9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86610060"/>
                  </a:ext>
                </a:extLst>
              </a:tr>
              <a:tr h="778821">
                <a:tc>
                  <a:txBody>
                    <a:bodyPr/>
                    <a:lstStyle/>
                    <a:p>
                      <a:pPr algn="l" fontAlgn="ctr"/>
                      <a:r>
                        <a:rPr lang="en-US" sz="1800" b="0" i="0" u="none" strike="noStrike" dirty="0">
                          <a:solidFill>
                            <a:srgbClr val="000000"/>
                          </a:solidFill>
                          <a:effectLst/>
                          <a:latin typeface="Calibri" panose="020F0502020204030204" pitchFamily="34" charset="0"/>
                        </a:rPr>
                        <a:t>Where Grant Agent is the implementer of GPE grants, the Ministry does its utmost to provide the necessary conditions to enable smooth implementation of the grant(s) </a:t>
                      </a:r>
                    </a:p>
                  </a:txBody>
                  <a:tcPr marL="274320" marR="7620" marT="762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12700" cap="flat" cmpd="sng" algn="ctr">
                      <a:solidFill>
                        <a:srgbClr val="2CAA96"/>
                      </a:solidFill>
                      <a:prstDash val="solid"/>
                      <a:round/>
                      <a:headEnd type="none" w="med" len="med"/>
                      <a:tailEnd type="none" w="med" len="med"/>
                    </a:lnT>
                    <a:lnB w="38100" cap="flat" cmpd="sng" algn="ctr">
                      <a:solidFill>
                        <a:srgbClr val="2CAA96"/>
                      </a:solidFill>
                      <a:prstDash val="solid"/>
                      <a:round/>
                      <a:headEnd type="none" w="med" len="med"/>
                      <a:tailEnd type="none" w="med" len="med"/>
                    </a:lnB>
                    <a:solidFill>
                      <a:srgbClr val="F2F2F2"/>
                    </a:solidFill>
                  </a:tcPr>
                </a:tc>
                <a:tc>
                  <a:txBody>
                    <a:bodyPr/>
                    <a:lstStyle/>
                    <a:p>
                      <a:pPr algn="ctr" fontAlgn="ctr"/>
                      <a:r>
                        <a:rPr lang="en-US" sz="1800" b="0" i="0" u="none" strike="noStrike" dirty="0">
                          <a:solidFill>
                            <a:srgbClr val="00B0F0"/>
                          </a:solidFill>
                          <a:effectLst/>
                          <a:highlight>
                            <a:srgbClr val="FFFFFF"/>
                          </a:highlight>
                          <a:latin typeface="Calibri"/>
                        </a:rPr>
                        <a:t>1-5</a:t>
                      </a:r>
                    </a:p>
                  </a:txBody>
                  <a:tcPr marL="0" marR="0" marT="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12700" cap="flat" cmpd="sng" algn="ctr">
                      <a:solidFill>
                        <a:srgbClr val="2CAA96"/>
                      </a:solidFill>
                      <a:prstDash val="solid"/>
                      <a:round/>
                      <a:headEnd type="none" w="med" len="med"/>
                      <a:tailEnd type="none" w="med" len="med"/>
                    </a:lnT>
                    <a:lnB w="38100" cap="flat" cmpd="sng" algn="ctr">
                      <a:solidFill>
                        <a:srgbClr val="2CAA9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77591254"/>
                  </a:ext>
                </a:extLst>
              </a:tr>
            </a:tbl>
          </a:graphicData>
        </a:graphic>
      </p:graphicFrame>
    </p:spTree>
    <p:extLst>
      <p:ext uri="{BB962C8B-B14F-4D97-AF65-F5344CB8AC3E}">
        <p14:creationId xmlns:p14="http://schemas.microsoft.com/office/powerpoint/2010/main" val="1806321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A1F51C8-345D-4556-962D-3BA3F7D0B022}"/>
              </a:ext>
            </a:extLst>
          </p:cNvPr>
          <p:cNvGraphicFramePr>
            <a:graphicFrameLocks noGrp="1"/>
          </p:cNvGraphicFramePr>
          <p:nvPr>
            <p:extLst>
              <p:ext uri="{D42A27DB-BD31-4B8C-83A1-F6EECF244321}">
                <p14:modId xmlns:p14="http://schemas.microsoft.com/office/powerpoint/2010/main" val="1634761819"/>
              </p:ext>
            </p:extLst>
          </p:nvPr>
        </p:nvGraphicFramePr>
        <p:xfrm>
          <a:off x="769679" y="971550"/>
          <a:ext cx="10652642" cy="4884705"/>
        </p:xfrm>
        <a:graphic>
          <a:graphicData uri="http://schemas.openxmlformats.org/drawingml/2006/table">
            <a:tbl>
              <a:tblPr/>
              <a:tblGrid>
                <a:gridCol w="9608038">
                  <a:extLst>
                    <a:ext uri="{9D8B030D-6E8A-4147-A177-3AD203B41FA5}">
                      <a16:colId xmlns:a16="http://schemas.microsoft.com/office/drawing/2014/main" val="2007084234"/>
                    </a:ext>
                  </a:extLst>
                </a:gridCol>
                <a:gridCol w="1044604">
                  <a:extLst>
                    <a:ext uri="{9D8B030D-6E8A-4147-A177-3AD203B41FA5}">
                      <a16:colId xmlns:a16="http://schemas.microsoft.com/office/drawing/2014/main" val="2374588619"/>
                    </a:ext>
                  </a:extLst>
                </a:gridCol>
              </a:tblGrid>
              <a:tr h="514350">
                <a:tc>
                  <a:txBody>
                    <a:bodyPr/>
                    <a:lstStyle/>
                    <a:p>
                      <a:pPr lvl="0" algn="l" fontAlgn="auto"/>
                      <a:r>
                        <a:rPr lang="en-US" sz="2400" b="1" i="0" u="none" strike="noStrike" dirty="0">
                          <a:solidFill>
                            <a:srgbClr val="FFFFFF"/>
                          </a:solidFill>
                          <a:effectLst/>
                          <a:latin typeface="+mn-lt"/>
                        </a:rPr>
                        <a:t>  National partners (e.g. CSOs/NGOs, teachers’ associations….) </a:t>
                      </a:r>
                      <a:endParaRPr lang="en-US" sz="2400" b="1" i="0" u="none" strike="noStrike" dirty="0">
                        <a:solidFill>
                          <a:srgbClr val="FFFFFF"/>
                        </a:solidFill>
                        <a:effectLst/>
                        <a:latin typeface="Calibri"/>
                      </a:endParaRPr>
                    </a:p>
                  </a:txBody>
                  <a:tcPr marL="0" marR="0" marT="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38100" cap="flat" cmpd="sng" algn="ctr">
                      <a:solidFill>
                        <a:srgbClr val="2CAA96"/>
                      </a:solidFill>
                      <a:prstDash val="solid"/>
                      <a:round/>
                      <a:headEnd type="none" w="med" len="med"/>
                      <a:tailEnd type="none" w="med" len="med"/>
                    </a:lnT>
                    <a:lnB w="38100" cap="flat" cmpd="sng" algn="ctr">
                      <a:solidFill>
                        <a:srgbClr val="2CAA96"/>
                      </a:solidFill>
                      <a:prstDash val="solid"/>
                      <a:round/>
                      <a:headEnd type="none" w="med" len="med"/>
                      <a:tailEnd type="none" w="med" len="med"/>
                    </a:lnB>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marL="0" marR="0" marT="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38100" cap="flat" cmpd="sng" algn="ctr">
                      <a:solidFill>
                        <a:srgbClr val="2CAA96"/>
                      </a:solidFill>
                      <a:prstDash val="solid"/>
                      <a:round/>
                      <a:headEnd type="none" w="med" len="med"/>
                      <a:tailEnd type="none" w="med" len="med"/>
                    </a:lnT>
                    <a:lnB w="38100" cap="flat" cmpd="sng" algn="ctr">
                      <a:solidFill>
                        <a:srgbClr val="2CAA96"/>
                      </a:solidFill>
                      <a:prstDash val="solid"/>
                      <a:round/>
                      <a:headEnd type="none" w="med" len="med"/>
                      <a:tailEnd type="none" w="med" len="med"/>
                    </a:lnB>
                    <a:solidFill>
                      <a:schemeClr val="accent2"/>
                    </a:solidFill>
                  </a:tcPr>
                </a:tc>
                <a:extLst>
                  <a:ext uri="{0D108BD9-81ED-4DB2-BD59-A6C34878D82A}">
                    <a16:rowId xmlns:a16="http://schemas.microsoft.com/office/drawing/2014/main" val="1599348451"/>
                  </a:ext>
                </a:extLst>
              </a:tr>
              <a:tr h="966392">
                <a:tc>
                  <a:txBody>
                    <a:bodyPr/>
                    <a:lstStyle/>
                    <a:p>
                      <a:pPr algn="l" fontAlgn="ctr"/>
                      <a:r>
                        <a:rPr lang="en-US" sz="1800" b="0" i="0" u="none" strike="noStrike">
                          <a:solidFill>
                            <a:srgbClr val="000000"/>
                          </a:solidFill>
                          <a:effectLst/>
                          <a:latin typeface="Calibri" panose="020F0502020204030204" pitchFamily="34" charset="0"/>
                        </a:rPr>
                        <a:t>National partners provide meaningful and effective support to government-led sector </a:t>
                      </a:r>
                      <a:r>
                        <a:rPr lang="en-US" sz="1800" b="0" i="1" u="none" strike="noStrike">
                          <a:solidFill>
                            <a:srgbClr val="000000"/>
                          </a:solidFill>
                          <a:effectLst/>
                          <a:latin typeface="Calibri" panose="020F0502020204030204" pitchFamily="34" charset="0"/>
                        </a:rPr>
                        <a:t>planning</a:t>
                      </a:r>
                      <a:r>
                        <a:rPr lang="en-US" sz="1800" b="0" i="0" u="none" strike="noStrike">
                          <a:solidFill>
                            <a:srgbClr val="000000"/>
                          </a:solidFill>
                          <a:effectLst/>
                          <a:latin typeface="Calibri" panose="020F0502020204030204" pitchFamily="34" charset="0"/>
                        </a:rPr>
                        <a:t> process</a:t>
                      </a:r>
                    </a:p>
                  </a:txBody>
                  <a:tcPr marL="274320" marR="7620" marT="762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38100" cap="flat" cmpd="sng" algn="ctr">
                      <a:solidFill>
                        <a:srgbClr val="2CAA96"/>
                      </a:solidFill>
                      <a:prstDash val="solid"/>
                      <a:round/>
                      <a:headEnd type="none" w="med" len="med"/>
                      <a:tailEnd type="none" w="med" len="med"/>
                    </a:lnT>
                    <a:lnB w="12700" cap="flat" cmpd="sng" algn="ctr">
                      <a:solidFill>
                        <a:srgbClr val="2CAA96"/>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38100" cap="flat" cmpd="sng" algn="ctr">
                      <a:solidFill>
                        <a:srgbClr val="2CAA96"/>
                      </a:solidFill>
                      <a:prstDash val="solid"/>
                      <a:round/>
                      <a:headEnd type="none" w="med" len="med"/>
                      <a:tailEnd type="none" w="med" len="med"/>
                    </a:lnT>
                    <a:lnB w="12700" cap="flat" cmpd="sng" algn="ctr">
                      <a:solidFill>
                        <a:srgbClr val="2CAA9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24058298"/>
                  </a:ext>
                </a:extLst>
              </a:tr>
              <a:tr h="966392">
                <a:tc>
                  <a:txBody>
                    <a:bodyPr/>
                    <a:lstStyle/>
                    <a:p>
                      <a:pPr algn="l" fontAlgn="ctr"/>
                      <a:r>
                        <a:rPr lang="en-US" sz="1800" b="0" i="0" u="none" strike="noStrike">
                          <a:solidFill>
                            <a:srgbClr val="000000"/>
                          </a:solidFill>
                          <a:effectLst/>
                          <a:latin typeface="Calibri" panose="020F0502020204030204" pitchFamily="34" charset="0"/>
                        </a:rPr>
                        <a:t>National partners provide meaningful and effective support to government-led </a:t>
                      </a:r>
                      <a:r>
                        <a:rPr lang="en-US" sz="1800" b="0" i="1" u="none" strike="noStrike">
                          <a:solidFill>
                            <a:srgbClr val="000000"/>
                          </a:solidFill>
                          <a:effectLst/>
                          <a:latin typeface="Calibri" panose="020F0502020204030204" pitchFamily="34" charset="0"/>
                        </a:rPr>
                        <a:t>sector implementation and monitoring</a:t>
                      </a:r>
                      <a:r>
                        <a:rPr lang="en-US" sz="1800" b="0" i="0" u="none" strike="noStrike">
                          <a:solidFill>
                            <a:srgbClr val="000000"/>
                          </a:solidFill>
                          <a:effectLst/>
                          <a:latin typeface="Calibri" panose="020F0502020204030204" pitchFamily="34" charset="0"/>
                        </a:rPr>
                        <a:t> process  </a:t>
                      </a:r>
                    </a:p>
                  </a:txBody>
                  <a:tcPr marL="274320" marR="7620" marT="762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12700" cap="flat" cmpd="sng" algn="ctr">
                      <a:solidFill>
                        <a:srgbClr val="2CAA96"/>
                      </a:solidFill>
                      <a:prstDash val="solid"/>
                      <a:round/>
                      <a:headEnd type="none" w="med" len="med"/>
                      <a:tailEnd type="none" w="med" len="med"/>
                    </a:lnT>
                    <a:lnB w="12700" cap="flat" cmpd="sng" algn="ctr">
                      <a:solidFill>
                        <a:srgbClr val="2CAA96"/>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12700" cap="flat" cmpd="sng" algn="ctr">
                      <a:solidFill>
                        <a:srgbClr val="2CAA96"/>
                      </a:solidFill>
                      <a:prstDash val="solid"/>
                      <a:round/>
                      <a:headEnd type="none" w="med" len="med"/>
                      <a:tailEnd type="none" w="med" len="med"/>
                    </a:lnT>
                    <a:lnB w="12700" cap="flat" cmpd="sng" algn="ctr">
                      <a:solidFill>
                        <a:srgbClr val="2CAA9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94183871"/>
                  </a:ext>
                </a:extLst>
              </a:tr>
              <a:tr h="1254009">
                <a:tc>
                  <a:txBody>
                    <a:bodyPr/>
                    <a:lstStyle/>
                    <a:p>
                      <a:pPr algn="l" fontAlgn="ctr"/>
                      <a:r>
                        <a:rPr lang="en-US" sz="1800" b="0" i="0" u="none" strike="noStrike">
                          <a:solidFill>
                            <a:srgbClr val="000000"/>
                          </a:solidFill>
                          <a:effectLst/>
                          <a:latin typeface="Calibri" panose="020F0502020204030204" pitchFamily="34" charset="0"/>
                        </a:rPr>
                        <a:t>National partners demonstrate their commitment to align to national systems, including greater use of public financial management systems to channel financial support, and to better harmonize among themselves</a:t>
                      </a:r>
                    </a:p>
                  </a:txBody>
                  <a:tcPr marL="274320" marR="7620" marT="762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12700" cap="flat" cmpd="sng" algn="ctr">
                      <a:solidFill>
                        <a:srgbClr val="2CAA96"/>
                      </a:solidFill>
                      <a:prstDash val="solid"/>
                      <a:round/>
                      <a:headEnd type="none" w="med" len="med"/>
                      <a:tailEnd type="none" w="med" len="med"/>
                    </a:lnT>
                    <a:lnB w="12700" cap="flat" cmpd="sng" algn="ctr">
                      <a:solidFill>
                        <a:srgbClr val="2CAA96"/>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12700" cap="flat" cmpd="sng" algn="ctr">
                      <a:solidFill>
                        <a:srgbClr val="2CAA96"/>
                      </a:solidFill>
                      <a:prstDash val="solid"/>
                      <a:round/>
                      <a:headEnd type="none" w="med" len="med"/>
                      <a:tailEnd type="none" w="med" len="med"/>
                    </a:lnT>
                    <a:lnB w="12700" cap="flat" cmpd="sng" algn="ctr">
                      <a:solidFill>
                        <a:srgbClr val="2CAA9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86610060"/>
                  </a:ext>
                </a:extLst>
              </a:tr>
              <a:tr h="966392">
                <a:tc>
                  <a:txBody>
                    <a:bodyPr/>
                    <a:lstStyle/>
                    <a:p>
                      <a:pPr algn="l" fontAlgn="ctr"/>
                      <a:r>
                        <a:rPr lang="en-US" sz="1800" b="0" i="0" u="none" strike="noStrike" dirty="0">
                          <a:solidFill>
                            <a:srgbClr val="000000"/>
                          </a:solidFill>
                          <a:effectLst/>
                          <a:latin typeface="Calibri" panose="020F0502020204030204" pitchFamily="34" charset="0"/>
                        </a:rPr>
                        <a:t>National partners inform the government about funding commitments and actual disbursements and shares relevant information and evidence from programs with the LEG </a:t>
                      </a:r>
                    </a:p>
                  </a:txBody>
                  <a:tcPr marL="274320" marR="7620" marT="762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12700" cap="flat" cmpd="sng" algn="ctr">
                      <a:solidFill>
                        <a:srgbClr val="2CAA96"/>
                      </a:solidFill>
                      <a:prstDash val="solid"/>
                      <a:round/>
                      <a:headEnd type="none" w="med" len="med"/>
                      <a:tailEnd type="none" w="med" len="med"/>
                    </a:lnT>
                    <a:lnB w="38100" cap="flat" cmpd="sng" algn="ctr">
                      <a:solidFill>
                        <a:srgbClr val="2CAA96"/>
                      </a:solidFill>
                      <a:prstDash val="solid"/>
                      <a:round/>
                      <a:headEnd type="none" w="med" len="med"/>
                      <a:tailEnd type="none" w="med" len="med"/>
                    </a:lnB>
                    <a:solidFill>
                      <a:srgbClr val="F2F2F2"/>
                    </a:solidFill>
                  </a:tcPr>
                </a:tc>
                <a:tc>
                  <a:txBody>
                    <a:bodyPr/>
                    <a:lstStyle/>
                    <a:p>
                      <a:pPr algn="ctr" fontAlgn="ctr"/>
                      <a:r>
                        <a:rPr lang="en-US" sz="1800" b="0" i="0" u="none" strike="noStrike" dirty="0">
                          <a:solidFill>
                            <a:srgbClr val="00B0F0"/>
                          </a:solidFill>
                          <a:effectLst/>
                          <a:highlight>
                            <a:srgbClr val="FFFFFF"/>
                          </a:highlight>
                          <a:latin typeface="Calibri"/>
                        </a:rPr>
                        <a:t>1-5</a:t>
                      </a:r>
                    </a:p>
                  </a:txBody>
                  <a:tcPr marL="0" marR="0" marT="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12700" cap="flat" cmpd="sng" algn="ctr">
                      <a:solidFill>
                        <a:srgbClr val="2CAA96"/>
                      </a:solidFill>
                      <a:prstDash val="solid"/>
                      <a:round/>
                      <a:headEnd type="none" w="med" len="med"/>
                      <a:tailEnd type="none" w="med" len="med"/>
                    </a:lnT>
                    <a:lnB w="38100" cap="flat" cmpd="sng" algn="ctr">
                      <a:solidFill>
                        <a:srgbClr val="2CAA9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77591254"/>
                  </a:ext>
                </a:extLst>
              </a:tr>
            </a:tbl>
          </a:graphicData>
        </a:graphic>
      </p:graphicFrame>
    </p:spTree>
    <p:extLst>
      <p:ext uri="{BB962C8B-B14F-4D97-AF65-F5344CB8AC3E}">
        <p14:creationId xmlns:p14="http://schemas.microsoft.com/office/powerpoint/2010/main" val="35338294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7829A12-6BBC-4AAC-97FF-6F87CDCC51A9}"/>
              </a:ext>
            </a:extLst>
          </p:cNvPr>
          <p:cNvGraphicFramePr>
            <a:graphicFrameLocks noGrp="1"/>
          </p:cNvGraphicFramePr>
          <p:nvPr>
            <p:extLst>
              <p:ext uri="{D42A27DB-BD31-4B8C-83A1-F6EECF244321}">
                <p14:modId xmlns:p14="http://schemas.microsoft.com/office/powerpoint/2010/main" val="2202570412"/>
              </p:ext>
            </p:extLst>
          </p:nvPr>
        </p:nvGraphicFramePr>
        <p:xfrm>
          <a:off x="226828" y="657546"/>
          <a:ext cx="11738344" cy="5111606"/>
        </p:xfrm>
        <a:graphic>
          <a:graphicData uri="http://schemas.openxmlformats.org/drawingml/2006/table">
            <a:tbl>
              <a:tblPr/>
              <a:tblGrid>
                <a:gridCol w="10587276">
                  <a:extLst>
                    <a:ext uri="{9D8B030D-6E8A-4147-A177-3AD203B41FA5}">
                      <a16:colId xmlns:a16="http://schemas.microsoft.com/office/drawing/2014/main" val="2007084234"/>
                    </a:ext>
                  </a:extLst>
                </a:gridCol>
                <a:gridCol w="1151068">
                  <a:extLst>
                    <a:ext uri="{9D8B030D-6E8A-4147-A177-3AD203B41FA5}">
                      <a16:colId xmlns:a16="http://schemas.microsoft.com/office/drawing/2014/main" val="2374588619"/>
                    </a:ext>
                  </a:extLst>
                </a:gridCol>
              </a:tblGrid>
              <a:tr h="552893">
                <a:tc>
                  <a:txBody>
                    <a:bodyPr/>
                    <a:lstStyle/>
                    <a:p>
                      <a:pPr lvl="0" algn="l" fontAlgn="auto"/>
                      <a:r>
                        <a:rPr lang="en-US" sz="2400" b="1" i="0" u="none" strike="noStrike">
                          <a:solidFill>
                            <a:srgbClr val="FFFFFF"/>
                          </a:solidFill>
                          <a:effectLst/>
                          <a:latin typeface="+mn-lt"/>
                        </a:rPr>
                        <a:t>  International partners (bilateral, multilateral partners, and INGOs, foundations…) </a:t>
                      </a:r>
                      <a:endParaRPr lang="en-US" sz="2400" b="1" i="0" u="none" strike="noStrike">
                        <a:solidFill>
                          <a:srgbClr val="FFFFFF"/>
                        </a:solidFill>
                        <a:effectLst/>
                        <a:latin typeface="Calibri"/>
                      </a:endParaRPr>
                    </a:p>
                  </a:txBody>
                  <a:tcPr marL="0" marR="0" marT="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38100" cap="flat" cmpd="sng" algn="ctr">
                      <a:solidFill>
                        <a:srgbClr val="2CAA96"/>
                      </a:solidFill>
                      <a:prstDash val="solid"/>
                      <a:round/>
                      <a:headEnd type="none" w="med" len="med"/>
                      <a:tailEnd type="none" w="med" len="med"/>
                    </a:lnT>
                    <a:lnB w="38100" cap="flat" cmpd="sng" algn="ctr">
                      <a:solidFill>
                        <a:srgbClr val="2CAA96"/>
                      </a:solidFill>
                      <a:prstDash val="solid"/>
                      <a:round/>
                      <a:headEnd type="none" w="med" len="med"/>
                      <a:tailEnd type="none" w="med" len="med"/>
                    </a:lnB>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marL="0" marR="0" marT="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38100" cap="flat" cmpd="sng" algn="ctr">
                      <a:solidFill>
                        <a:srgbClr val="2CAA96"/>
                      </a:solidFill>
                      <a:prstDash val="solid"/>
                      <a:round/>
                      <a:headEnd type="none" w="med" len="med"/>
                      <a:tailEnd type="none" w="med" len="med"/>
                    </a:lnT>
                    <a:lnB w="38100" cap="flat" cmpd="sng" algn="ctr">
                      <a:solidFill>
                        <a:srgbClr val="2CAA96"/>
                      </a:solidFill>
                      <a:prstDash val="solid"/>
                      <a:round/>
                      <a:headEnd type="none" w="med" len="med"/>
                      <a:tailEnd type="none" w="med" len="med"/>
                    </a:lnB>
                    <a:solidFill>
                      <a:schemeClr val="accent2"/>
                    </a:solidFill>
                  </a:tcPr>
                </a:tc>
                <a:extLst>
                  <a:ext uri="{0D108BD9-81ED-4DB2-BD59-A6C34878D82A}">
                    <a16:rowId xmlns:a16="http://schemas.microsoft.com/office/drawing/2014/main" val="1599348451"/>
                  </a:ext>
                </a:extLst>
              </a:tr>
              <a:tr h="1019189">
                <a:tc>
                  <a:txBody>
                    <a:bodyPr/>
                    <a:lstStyle/>
                    <a:p>
                      <a:pPr algn="l" fontAlgn="ctr"/>
                      <a:r>
                        <a:rPr lang="en-US" sz="1800" b="0" i="0" u="none" strike="noStrike" dirty="0">
                          <a:solidFill>
                            <a:srgbClr val="000000"/>
                          </a:solidFill>
                          <a:effectLst/>
                          <a:latin typeface="Calibri" panose="020F0502020204030204" pitchFamily="34" charset="0"/>
                        </a:rPr>
                        <a:t>International partners provide meaningful and effective support to government-led sector planning process</a:t>
                      </a:r>
                    </a:p>
                  </a:txBody>
                  <a:tcPr marL="274320" marR="7620" marT="762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38100" cap="flat" cmpd="sng" algn="ctr">
                      <a:solidFill>
                        <a:srgbClr val="2CAA96"/>
                      </a:solidFill>
                      <a:prstDash val="solid"/>
                      <a:round/>
                      <a:headEnd type="none" w="med" len="med"/>
                      <a:tailEnd type="none" w="med" len="med"/>
                    </a:lnT>
                    <a:lnB w="12700" cap="flat" cmpd="sng" algn="ctr">
                      <a:solidFill>
                        <a:srgbClr val="2CAA96"/>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38100" cap="flat" cmpd="sng" algn="ctr">
                      <a:solidFill>
                        <a:srgbClr val="2CAA96"/>
                      </a:solidFill>
                      <a:prstDash val="solid"/>
                      <a:round/>
                      <a:headEnd type="none" w="med" len="med"/>
                      <a:tailEnd type="none" w="med" len="med"/>
                    </a:lnT>
                    <a:lnB w="12700" cap="flat" cmpd="sng" algn="ctr">
                      <a:solidFill>
                        <a:srgbClr val="2CAA9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24058298"/>
                  </a:ext>
                </a:extLst>
              </a:tr>
              <a:tr h="1019189">
                <a:tc>
                  <a:txBody>
                    <a:bodyPr/>
                    <a:lstStyle/>
                    <a:p>
                      <a:pPr algn="l" fontAlgn="ctr"/>
                      <a:r>
                        <a:rPr lang="en-US" sz="1800" b="0" i="0" u="none" strike="noStrike">
                          <a:solidFill>
                            <a:srgbClr val="000000"/>
                          </a:solidFill>
                          <a:effectLst/>
                          <a:latin typeface="Calibri" panose="020F0502020204030204" pitchFamily="34" charset="0"/>
                        </a:rPr>
                        <a:t>International partners provide meaningful and effective support to government-led sector monitoring process  </a:t>
                      </a:r>
                    </a:p>
                  </a:txBody>
                  <a:tcPr marL="274320" marR="7620" marT="762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12700" cap="flat" cmpd="sng" algn="ctr">
                      <a:solidFill>
                        <a:srgbClr val="2CAA96"/>
                      </a:solidFill>
                      <a:prstDash val="solid"/>
                      <a:round/>
                      <a:headEnd type="none" w="med" len="med"/>
                      <a:tailEnd type="none" w="med" len="med"/>
                    </a:lnT>
                    <a:lnB w="12700" cap="flat" cmpd="sng" algn="ctr">
                      <a:solidFill>
                        <a:srgbClr val="2CAA96"/>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12700" cap="flat" cmpd="sng" algn="ctr">
                      <a:solidFill>
                        <a:srgbClr val="2CAA96"/>
                      </a:solidFill>
                      <a:prstDash val="solid"/>
                      <a:round/>
                      <a:headEnd type="none" w="med" len="med"/>
                      <a:tailEnd type="none" w="med" len="med"/>
                    </a:lnT>
                    <a:lnB w="12700" cap="flat" cmpd="sng" algn="ctr">
                      <a:solidFill>
                        <a:srgbClr val="2CAA9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94183871"/>
                  </a:ext>
                </a:extLst>
              </a:tr>
              <a:tr h="1322519">
                <a:tc>
                  <a:txBody>
                    <a:bodyPr/>
                    <a:lstStyle/>
                    <a:p>
                      <a:pPr algn="l" fontAlgn="ctr"/>
                      <a:r>
                        <a:rPr lang="en-US" sz="1800" b="0" i="0" u="none" strike="noStrike">
                          <a:solidFill>
                            <a:srgbClr val="000000"/>
                          </a:solidFill>
                          <a:effectLst/>
                          <a:latin typeface="Calibri" panose="020F0502020204030204" pitchFamily="34" charset="0"/>
                        </a:rPr>
                        <a:t>International partners demonstrate their commitment to align to national systems, including greater use of public financial management systems to channel financial support, and to better harmonize among themselves</a:t>
                      </a:r>
                    </a:p>
                  </a:txBody>
                  <a:tcPr marL="274320" marR="7620" marT="762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12700" cap="flat" cmpd="sng" algn="ctr">
                      <a:solidFill>
                        <a:srgbClr val="2CAA96"/>
                      </a:solidFill>
                      <a:prstDash val="solid"/>
                      <a:round/>
                      <a:headEnd type="none" w="med" len="med"/>
                      <a:tailEnd type="none" w="med" len="med"/>
                    </a:lnT>
                    <a:lnB w="12700" cap="flat" cmpd="sng" algn="ctr">
                      <a:solidFill>
                        <a:srgbClr val="2CAA96"/>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12700" cap="flat" cmpd="sng" algn="ctr">
                      <a:solidFill>
                        <a:srgbClr val="2CAA96"/>
                      </a:solidFill>
                      <a:prstDash val="solid"/>
                      <a:round/>
                      <a:headEnd type="none" w="med" len="med"/>
                      <a:tailEnd type="none" w="med" len="med"/>
                    </a:lnT>
                    <a:lnB w="12700" cap="flat" cmpd="sng" algn="ctr">
                      <a:solidFill>
                        <a:srgbClr val="2CAA9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86610060"/>
                  </a:ext>
                </a:extLst>
              </a:tr>
              <a:tr h="1019189">
                <a:tc>
                  <a:txBody>
                    <a:bodyPr/>
                    <a:lstStyle/>
                    <a:p>
                      <a:pPr algn="l" fontAlgn="ctr"/>
                      <a:r>
                        <a:rPr lang="en-US" sz="1800" b="0" i="0" u="none" strike="noStrike" dirty="0">
                          <a:solidFill>
                            <a:srgbClr val="000000"/>
                          </a:solidFill>
                          <a:effectLst/>
                          <a:latin typeface="Calibri" panose="020F0502020204030204" pitchFamily="34" charset="0"/>
                        </a:rPr>
                        <a:t>International partners inform the government about funding commitments and actual disbursements and shares relevant information and evidence from programs with the LEG </a:t>
                      </a:r>
                    </a:p>
                  </a:txBody>
                  <a:tcPr marL="274320" marR="7620" marT="762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12700" cap="flat" cmpd="sng" algn="ctr">
                      <a:solidFill>
                        <a:srgbClr val="2CAA96"/>
                      </a:solidFill>
                      <a:prstDash val="solid"/>
                      <a:round/>
                      <a:headEnd type="none" w="med" len="med"/>
                      <a:tailEnd type="none" w="med" len="med"/>
                    </a:lnT>
                    <a:lnB w="38100" cap="flat" cmpd="sng" algn="ctr">
                      <a:solidFill>
                        <a:srgbClr val="2CAA96"/>
                      </a:solidFill>
                      <a:prstDash val="solid"/>
                      <a:round/>
                      <a:headEnd type="none" w="med" len="med"/>
                      <a:tailEnd type="none" w="med" len="med"/>
                    </a:lnB>
                    <a:solidFill>
                      <a:srgbClr val="F2F2F2"/>
                    </a:solidFill>
                  </a:tcPr>
                </a:tc>
                <a:tc>
                  <a:txBody>
                    <a:bodyPr/>
                    <a:lstStyle/>
                    <a:p>
                      <a:pPr algn="ctr" fontAlgn="ctr"/>
                      <a:r>
                        <a:rPr lang="en-US" sz="1800" b="0" i="0" u="none" strike="noStrike" dirty="0">
                          <a:solidFill>
                            <a:srgbClr val="00B0F0"/>
                          </a:solidFill>
                          <a:effectLst/>
                          <a:highlight>
                            <a:srgbClr val="FFFFFF"/>
                          </a:highlight>
                          <a:latin typeface="Calibri"/>
                        </a:rPr>
                        <a:t>1-5</a:t>
                      </a:r>
                    </a:p>
                  </a:txBody>
                  <a:tcPr marL="0" marR="0" marT="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12700" cap="flat" cmpd="sng" algn="ctr">
                      <a:solidFill>
                        <a:srgbClr val="2CAA96"/>
                      </a:solidFill>
                      <a:prstDash val="solid"/>
                      <a:round/>
                      <a:headEnd type="none" w="med" len="med"/>
                      <a:tailEnd type="none" w="med" len="med"/>
                    </a:lnT>
                    <a:lnB w="38100" cap="flat" cmpd="sng" algn="ctr">
                      <a:solidFill>
                        <a:srgbClr val="2CAA9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77591254"/>
                  </a:ext>
                </a:extLst>
              </a:tr>
            </a:tbl>
          </a:graphicData>
        </a:graphic>
      </p:graphicFrame>
    </p:spTree>
    <p:extLst>
      <p:ext uri="{BB962C8B-B14F-4D97-AF65-F5344CB8AC3E}">
        <p14:creationId xmlns:p14="http://schemas.microsoft.com/office/powerpoint/2010/main" val="4055474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7E50B36-59D0-4BCA-8841-81CABF15F2F1}"/>
              </a:ext>
            </a:extLst>
          </p:cNvPr>
          <p:cNvGraphicFramePr>
            <a:graphicFrameLocks noGrp="1"/>
          </p:cNvGraphicFramePr>
          <p:nvPr>
            <p:extLst>
              <p:ext uri="{D42A27DB-BD31-4B8C-83A1-F6EECF244321}">
                <p14:modId xmlns:p14="http://schemas.microsoft.com/office/powerpoint/2010/main" val="4080343855"/>
              </p:ext>
            </p:extLst>
          </p:nvPr>
        </p:nvGraphicFramePr>
        <p:xfrm>
          <a:off x="769679" y="728663"/>
          <a:ext cx="10652642" cy="5186363"/>
        </p:xfrm>
        <a:graphic>
          <a:graphicData uri="http://schemas.openxmlformats.org/drawingml/2006/table">
            <a:tbl>
              <a:tblPr/>
              <a:tblGrid>
                <a:gridCol w="9608038">
                  <a:extLst>
                    <a:ext uri="{9D8B030D-6E8A-4147-A177-3AD203B41FA5}">
                      <a16:colId xmlns:a16="http://schemas.microsoft.com/office/drawing/2014/main" val="2007084234"/>
                    </a:ext>
                  </a:extLst>
                </a:gridCol>
                <a:gridCol w="1044604">
                  <a:extLst>
                    <a:ext uri="{9D8B030D-6E8A-4147-A177-3AD203B41FA5}">
                      <a16:colId xmlns:a16="http://schemas.microsoft.com/office/drawing/2014/main" val="2374588619"/>
                    </a:ext>
                  </a:extLst>
                </a:gridCol>
              </a:tblGrid>
              <a:tr h="551741">
                <a:tc>
                  <a:txBody>
                    <a:bodyPr/>
                    <a:lstStyle/>
                    <a:p>
                      <a:pPr lvl="0" algn="l" fontAlgn="auto"/>
                      <a:r>
                        <a:rPr lang="en-US" sz="2400" b="1" i="0" u="none" strike="noStrike">
                          <a:solidFill>
                            <a:srgbClr val="FFFFFF"/>
                          </a:solidFill>
                          <a:effectLst/>
                          <a:latin typeface="+mn-lt"/>
                        </a:rPr>
                        <a:t>  Coordinating Agency - lead agency</a:t>
                      </a:r>
                      <a:endParaRPr lang="en-US" sz="2400" b="1" i="0" u="none" strike="noStrike">
                        <a:solidFill>
                          <a:srgbClr val="FFFFFF"/>
                        </a:solidFill>
                        <a:effectLst/>
                        <a:latin typeface="Calibri"/>
                      </a:endParaRPr>
                    </a:p>
                  </a:txBody>
                  <a:tcPr marL="0" marR="0" marT="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38100" cap="flat" cmpd="sng" algn="ctr">
                      <a:solidFill>
                        <a:srgbClr val="2CAA96"/>
                      </a:solidFill>
                      <a:prstDash val="solid"/>
                      <a:round/>
                      <a:headEnd type="none" w="med" len="med"/>
                      <a:tailEnd type="none" w="med" len="med"/>
                    </a:lnT>
                    <a:lnB w="38100" cap="flat" cmpd="sng" algn="ctr">
                      <a:solidFill>
                        <a:srgbClr val="2CAA96"/>
                      </a:solidFill>
                      <a:prstDash val="solid"/>
                      <a:round/>
                      <a:headEnd type="none" w="med" len="med"/>
                      <a:tailEnd type="none" w="med" len="med"/>
                    </a:lnB>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marL="0" marR="0" marT="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38100" cap="flat" cmpd="sng" algn="ctr">
                      <a:solidFill>
                        <a:srgbClr val="2CAA96"/>
                      </a:solidFill>
                      <a:prstDash val="solid"/>
                      <a:round/>
                      <a:headEnd type="none" w="med" len="med"/>
                      <a:tailEnd type="none" w="med" len="med"/>
                    </a:lnT>
                    <a:lnB w="38100" cap="flat" cmpd="sng" algn="ctr">
                      <a:solidFill>
                        <a:srgbClr val="2CAA96"/>
                      </a:solidFill>
                      <a:prstDash val="solid"/>
                      <a:round/>
                      <a:headEnd type="none" w="med" len="med"/>
                      <a:tailEnd type="none" w="med" len="med"/>
                    </a:lnB>
                    <a:solidFill>
                      <a:schemeClr val="accent2"/>
                    </a:solidFill>
                  </a:tcPr>
                </a:tc>
                <a:extLst>
                  <a:ext uri="{0D108BD9-81ED-4DB2-BD59-A6C34878D82A}">
                    <a16:rowId xmlns:a16="http://schemas.microsoft.com/office/drawing/2014/main" val="1599348451"/>
                  </a:ext>
                </a:extLst>
              </a:tr>
              <a:tr h="772437">
                <a:tc>
                  <a:txBody>
                    <a:bodyPr/>
                    <a:lstStyle/>
                    <a:p>
                      <a:pPr algn="l" fontAlgn="ctr"/>
                      <a:r>
                        <a:rPr lang="en-US" sz="1800" b="0" i="0" u="none" strike="noStrike" dirty="0">
                          <a:solidFill>
                            <a:srgbClr val="000000"/>
                          </a:solidFill>
                          <a:effectLst/>
                          <a:latin typeface="Calibri" panose="020F0502020204030204" pitchFamily="34" charset="0"/>
                        </a:rPr>
                        <a:t>The CA fosters good relationship between DPs and government, and facilitates harmonized coordination and policy dialogue that is collaborative, effective, and inclusive of NGOs/civil society</a:t>
                      </a:r>
                    </a:p>
                  </a:txBody>
                  <a:tcPr marL="274320" marR="7620" marT="762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38100" cap="flat" cmpd="sng" algn="ctr">
                      <a:solidFill>
                        <a:srgbClr val="2CAA96"/>
                      </a:solidFill>
                      <a:prstDash val="solid"/>
                      <a:round/>
                      <a:headEnd type="none" w="med" len="med"/>
                      <a:tailEnd type="none" w="med" len="med"/>
                    </a:lnT>
                    <a:lnB w="12700" cap="flat" cmpd="sng" algn="ctr">
                      <a:solidFill>
                        <a:srgbClr val="2CAA96"/>
                      </a:solidFill>
                      <a:prstDash val="solid"/>
                      <a:round/>
                      <a:headEnd type="none" w="med" len="med"/>
                      <a:tailEnd type="none" w="med" len="med"/>
                    </a:lnB>
                    <a:solidFill>
                      <a:srgbClr val="F2F2F2"/>
                    </a:solidFill>
                  </a:tcPr>
                </a:tc>
                <a:tc>
                  <a:txBody>
                    <a:bodyPr/>
                    <a:lstStyle/>
                    <a:p>
                      <a:pPr algn="ctr" fontAlgn="ctr"/>
                      <a:r>
                        <a:rPr lang="en-US" sz="1800" b="0" i="0" u="none" strike="noStrike" dirty="0">
                          <a:solidFill>
                            <a:srgbClr val="00B0F0"/>
                          </a:solidFill>
                          <a:effectLst/>
                          <a:highlight>
                            <a:srgbClr val="FFFFFF"/>
                          </a:highlight>
                          <a:latin typeface="Calibri"/>
                        </a:rPr>
                        <a:t>1-5</a:t>
                      </a:r>
                    </a:p>
                  </a:txBody>
                  <a:tcPr marL="0" marR="0" marT="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38100" cap="flat" cmpd="sng" algn="ctr">
                      <a:solidFill>
                        <a:srgbClr val="2CAA96"/>
                      </a:solidFill>
                      <a:prstDash val="solid"/>
                      <a:round/>
                      <a:headEnd type="none" w="med" len="med"/>
                      <a:tailEnd type="none" w="med" len="med"/>
                    </a:lnT>
                    <a:lnB w="12700" cap="flat" cmpd="sng" algn="ctr">
                      <a:solidFill>
                        <a:srgbClr val="2CAA9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24058298"/>
                  </a:ext>
                </a:extLst>
              </a:tr>
              <a:tr h="772437">
                <a:tc>
                  <a:txBody>
                    <a:bodyPr/>
                    <a:lstStyle/>
                    <a:p>
                      <a:pPr algn="l" fontAlgn="ctr"/>
                      <a:r>
                        <a:rPr lang="en-US" sz="1800" b="0" i="0" u="none" strike="noStrike">
                          <a:solidFill>
                            <a:srgbClr val="000000"/>
                          </a:solidFill>
                          <a:effectLst/>
                          <a:latin typeface="Calibri" panose="020F0502020204030204" pitchFamily="34" charset="0"/>
                        </a:rPr>
                        <a:t>The CA effectively leads/coordinates DPs in the development, independent appraisal, endorsement, implementation, and joint monitoring of government-owned quality sector plans</a:t>
                      </a:r>
                    </a:p>
                  </a:txBody>
                  <a:tcPr marL="274320" marR="7620" marT="762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12700" cap="flat" cmpd="sng" algn="ctr">
                      <a:solidFill>
                        <a:srgbClr val="2CAA96"/>
                      </a:solidFill>
                      <a:prstDash val="solid"/>
                      <a:round/>
                      <a:headEnd type="none" w="med" len="med"/>
                      <a:tailEnd type="none" w="med" len="med"/>
                    </a:lnT>
                    <a:lnB w="12700" cap="flat" cmpd="sng" algn="ctr">
                      <a:solidFill>
                        <a:srgbClr val="2CAA96"/>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12700" cap="flat" cmpd="sng" algn="ctr">
                      <a:solidFill>
                        <a:srgbClr val="2CAA96"/>
                      </a:solidFill>
                      <a:prstDash val="solid"/>
                      <a:round/>
                      <a:headEnd type="none" w="med" len="med"/>
                      <a:tailEnd type="none" w="med" len="med"/>
                    </a:lnT>
                    <a:lnB w="12700" cap="flat" cmpd="sng" algn="ctr">
                      <a:solidFill>
                        <a:srgbClr val="2CAA9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94183871"/>
                  </a:ext>
                </a:extLst>
              </a:tr>
              <a:tr h="772437">
                <a:tc>
                  <a:txBody>
                    <a:bodyPr/>
                    <a:lstStyle/>
                    <a:p>
                      <a:pPr algn="l" fontAlgn="ctr"/>
                      <a:r>
                        <a:rPr lang="en-US" sz="1800" b="0" i="0" u="none" strike="noStrike">
                          <a:solidFill>
                            <a:srgbClr val="000000"/>
                          </a:solidFill>
                          <a:effectLst/>
                          <a:latin typeface="Calibri" panose="020F0502020204030204" pitchFamily="34" charset="0"/>
                        </a:rPr>
                        <a:t>The CA effectively supports GPE grant development and monitoring process in collaboration with the LEG</a:t>
                      </a:r>
                    </a:p>
                  </a:txBody>
                  <a:tcPr marL="274320" marR="7620" marT="762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12700" cap="flat" cmpd="sng" algn="ctr">
                      <a:solidFill>
                        <a:srgbClr val="2CAA96"/>
                      </a:solidFill>
                      <a:prstDash val="solid"/>
                      <a:round/>
                      <a:headEnd type="none" w="med" len="med"/>
                      <a:tailEnd type="none" w="med" len="med"/>
                    </a:lnT>
                    <a:lnB w="12700" cap="flat" cmpd="sng" algn="ctr">
                      <a:solidFill>
                        <a:srgbClr val="2CAA96"/>
                      </a:solidFill>
                      <a:prstDash val="solid"/>
                      <a:round/>
                      <a:headEnd type="none" w="med" len="med"/>
                      <a:tailEnd type="none" w="med" len="med"/>
                    </a:lnB>
                    <a:solidFill>
                      <a:srgbClr val="F2F2F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a:solidFill>
                            <a:srgbClr val="00B0F0"/>
                          </a:solidFill>
                          <a:effectLst/>
                          <a:highlight>
                            <a:srgbClr val="FFFFFF"/>
                          </a:highlight>
                          <a:latin typeface="+mn-lt"/>
                        </a:rPr>
                        <a:t>1-5</a:t>
                      </a:r>
                      <a:endParaRPr lang="en-US" sz="1800" b="0" i="0" u="none" strike="noStrike">
                        <a:solidFill>
                          <a:srgbClr val="00B0F0"/>
                        </a:solidFill>
                        <a:effectLst/>
                        <a:highlight>
                          <a:srgbClr val="FFFFFF"/>
                        </a:highlight>
                        <a:latin typeface="Calibri"/>
                      </a:endParaRPr>
                    </a:p>
                  </a:txBody>
                  <a:tcPr marL="0" marR="0" marT="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12700" cap="flat" cmpd="sng" algn="ctr">
                      <a:solidFill>
                        <a:srgbClr val="2CAA96"/>
                      </a:solidFill>
                      <a:prstDash val="solid"/>
                      <a:round/>
                      <a:headEnd type="none" w="med" len="med"/>
                      <a:tailEnd type="none" w="med" len="med"/>
                    </a:lnT>
                    <a:lnB w="12700" cap="flat" cmpd="sng" algn="ctr">
                      <a:solidFill>
                        <a:srgbClr val="2CAA9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62515244"/>
                  </a:ext>
                </a:extLst>
              </a:tr>
              <a:tr h="772437">
                <a:tc>
                  <a:txBody>
                    <a:bodyPr/>
                    <a:lstStyle/>
                    <a:p>
                      <a:pPr algn="l" fontAlgn="ctr"/>
                      <a:r>
                        <a:rPr lang="en-US" sz="1800" b="0" i="0" u="none" strike="noStrike">
                          <a:solidFill>
                            <a:srgbClr val="000000"/>
                          </a:solidFill>
                          <a:effectLst/>
                          <a:latin typeface="Calibri" panose="020F0502020204030204" pitchFamily="34" charset="0"/>
                        </a:rPr>
                        <a:t>The CA communicates in a timely and effective manner with the Ministry</a:t>
                      </a:r>
                    </a:p>
                  </a:txBody>
                  <a:tcPr marL="274320" marR="7620" marT="762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12700" cap="flat" cmpd="sng" algn="ctr">
                      <a:solidFill>
                        <a:srgbClr val="2CAA96"/>
                      </a:solidFill>
                      <a:prstDash val="solid"/>
                      <a:round/>
                      <a:headEnd type="none" w="med" len="med"/>
                      <a:tailEnd type="none" w="med" len="med"/>
                    </a:lnT>
                    <a:lnB w="12700" cap="flat" cmpd="sng" algn="ctr">
                      <a:solidFill>
                        <a:srgbClr val="2CAA96"/>
                      </a:solidFill>
                      <a:prstDash val="solid"/>
                      <a:round/>
                      <a:headEnd type="none" w="med" len="med"/>
                      <a:tailEnd type="none" w="med" len="med"/>
                    </a:lnB>
                    <a:solidFill>
                      <a:srgbClr val="F2F2F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a:solidFill>
                            <a:srgbClr val="00B0F0"/>
                          </a:solidFill>
                          <a:effectLst/>
                          <a:highlight>
                            <a:srgbClr val="FFFFFF"/>
                          </a:highlight>
                          <a:latin typeface="+mn-lt"/>
                        </a:rPr>
                        <a:t>1-5</a:t>
                      </a:r>
                      <a:endParaRPr lang="en-US" sz="1800" b="0" i="0" u="none" strike="noStrike">
                        <a:solidFill>
                          <a:srgbClr val="00B0F0"/>
                        </a:solidFill>
                        <a:effectLst/>
                        <a:highlight>
                          <a:srgbClr val="FFFFFF"/>
                        </a:highlight>
                        <a:latin typeface="Calibri"/>
                      </a:endParaRPr>
                    </a:p>
                  </a:txBody>
                  <a:tcPr marL="0" marR="0" marT="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12700" cap="flat" cmpd="sng" algn="ctr">
                      <a:solidFill>
                        <a:srgbClr val="2CAA96"/>
                      </a:solidFill>
                      <a:prstDash val="solid"/>
                      <a:round/>
                      <a:headEnd type="none" w="med" len="med"/>
                      <a:tailEnd type="none" w="med" len="med"/>
                    </a:lnT>
                    <a:lnB w="12700" cap="flat" cmpd="sng" algn="ctr">
                      <a:solidFill>
                        <a:srgbClr val="2CAA9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40195794"/>
                  </a:ext>
                </a:extLst>
              </a:tr>
              <a:tr h="772437">
                <a:tc>
                  <a:txBody>
                    <a:bodyPr/>
                    <a:lstStyle/>
                    <a:p>
                      <a:pPr algn="l" fontAlgn="ctr"/>
                      <a:r>
                        <a:rPr lang="en-US" sz="1800" b="0" i="0" u="none" strike="noStrike">
                          <a:solidFill>
                            <a:srgbClr val="000000"/>
                          </a:solidFill>
                          <a:effectLst/>
                          <a:latin typeface="Calibri" panose="020F0502020204030204" pitchFamily="34" charset="0"/>
                        </a:rPr>
                        <a:t>The CA communicates in a timely and effective manner with the LEG partners and facilitates sharing of sector and grant updates/key documentation</a:t>
                      </a:r>
                    </a:p>
                  </a:txBody>
                  <a:tcPr marL="274320" marR="7620" marT="762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12700" cap="flat" cmpd="sng" algn="ctr">
                      <a:solidFill>
                        <a:srgbClr val="2CAA96"/>
                      </a:solidFill>
                      <a:prstDash val="solid"/>
                      <a:round/>
                      <a:headEnd type="none" w="med" len="med"/>
                      <a:tailEnd type="none" w="med" len="med"/>
                    </a:lnT>
                    <a:lnB w="12700" cap="flat" cmpd="sng" algn="ctr">
                      <a:solidFill>
                        <a:srgbClr val="2CAA96"/>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12700" cap="flat" cmpd="sng" algn="ctr">
                      <a:solidFill>
                        <a:srgbClr val="2CAA96"/>
                      </a:solidFill>
                      <a:prstDash val="solid"/>
                      <a:round/>
                      <a:headEnd type="none" w="med" len="med"/>
                      <a:tailEnd type="none" w="med" len="med"/>
                    </a:lnT>
                    <a:lnB w="12700" cap="flat" cmpd="sng" algn="ctr">
                      <a:solidFill>
                        <a:srgbClr val="2CAA9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86610060"/>
                  </a:ext>
                </a:extLst>
              </a:tr>
              <a:tr h="772437">
                <a:tc>
                  <a:txBody>
                    <a:bodyPr/>
                    <a:lstStyle/>
                    <a:p>
                      <a:pPr algn="l" fontAlgn="ctr"/>
                      <a:r>
                        <a:rPr lang="en-US" sz="1800" b="0" i="0" u="none" strike="noStrike">
                          <a:solidFill>
                            <a:srgbClr val="000000"/>
                          </a:solidFill>
                          <a:effectLst/>
                          <a:latin typeface="Calibri" panose="020F0502020204030204" pitchFamily="34" charset="0"/>
                        </a:rPr>
                        <a:t>The CA communicates in a timely and effective manner with the GPE Secretariat </a:t>
                      </a:r>
                    </a:p>
                  </a:txBody>
                  <a:tcPr marL="274320" marR="7620" marT="762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12700" cap="flat" cmpd="sng" algn="ctr">
                      <a:solidFill>
                        <a:srgbClr val="2CAA96"/>
                      </a:solidFill>
                      <a:prstDash val="solid"/>
                      <a:round/>
                      <a:headEnd type="none" w="med" len="med"/>
                      <a:tailEnd type="none" w="med" len="med"/>
                    </a:lnT>
                    <a:lnB w="38100" cap="flat" cmpd="sng" algn="ctr">
                      <a:solidFill>
                        <a:srgbClr val="2CAA96"/>
                      </a:solidFill>
                      <a:prstDash val="solid"/>
                      <a:round/>
                      <a:headEnd type="none" w="med" len="med"/>
                      <a:tailEnd type="none" w="med" len="med"/>
                    </a:lnB>
                    <a:solidFill>
                      <a:srgbClr val="F2F2F2"/>
                    </a:solidFill>
                  </a:tcPr>
                </a:tc>
                <a:tc>
                  <a:txBody>
                    <a:bodyPr/>
                    <a:lstStyle/>
                    <a:p>
                      <a:pPr algn="ctr" fontAlgn="ctr"/>
                      <a:r>
                        <a:rPr lang="en-US" sz="1800" b="0" i="0" u="none" strike="noStrike" dirty="0">
                          <a:solidFill>
                            <a:srgbClr val="00B0F0"/>
                          </a:solidFill>
                          <a:effectLst/>
                          <a:highlight>
                            <a:srgbClr val="FFFFFF"/>
                          </a:highlight>
                          <a:latin typeface="Calibri"/>
                        </a:rPr>
                        <a:t>1-5</a:t>
                      </a:r>
                    </a:p>
                  </a:txBody>
                  <a:tcPr marL="0" marR="0" marT="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12700" cap="flat" cmpd="sng" algn="ctr">
                      <a:solidFill>
                        <a:srgbClr val="2CAA96"/>
                      </a:solidFill>
                      <a:prstDash val="solid"/>
                      <a:round/>
                      <a:headEnd type="none" w="med" len="med"/>
                      <a:tailEnd type="none" w="med" len="med"/>
                    </a:lnT>
                    <a:lnB w="38100" cap="flat" cmpd="sng" algn="ctr">
                      <a:solidFill>
                        <a:srgbClr val="2CAA9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77591254"/>
                  </a:ext>
                </a:extLst>
              </a:tr>
            </a:tbl>
          </a:graphicData>
        </a:graphic>
      </p:graphicFrame>
    </p:spTree>
    <p:extLst>
      <p:ext uri="{BB962C8B-B14F-4D97-AF65-F5344CB8AC3E}">
        <p14:creationId xmlns:p14="http://schemas.microsoft.com/office/powerpoint/2010/main" val="26939087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480357A-3D0A-4694-9A9E-16D2E7CEC3D8}"/>
              </a:ext>
            </a:extLst>
          </p:cNvPr>
          <p:cNvGraphicFramePr>
            <a:graphicFrameLocks noGrp="1"/>
          </p:cNvGraphicFramePr>
          <p:nvPr>
            <p:extLst>
              <p:ext uri="{D42A27DB-BD31-4B8C-83A1-F6EECF244321}">
                <p14:modId xmlns:p14="http://schemas.microsoft.com/office/powerpoint/2010/main" val="2453873519"/>
              </p:ext>
            </p:extLst>
          </p:nvPr>
        </p:nvGraphicFramePr>
        <p:xfrm>
          <a:off x="769679" y="871539"/>
          <a:ext cx="10652642" cy="3935902"/>
        </p:xfrm>
        <a:graphic>
          <a:graphicData uri="http://schemas.openxmlformats.org/drawingml/2006/table">
            <a:tbl>
              <a:tblPr/>
              <a:tblGrid>
                <a:gridCol w="9608038">
                  <a:extLst>
                    <a:ext uri="{9D8B030D-6E8A-4147-A177-3AD203B41FA5}">
                      <a16:colId xmlns:a16="http://schemas.microsoft.com/office/drawing/2014/main" val="2007084234"/>
                    </a:ext>
                  </a:extLst>
                </a:gridCol>
                <a:gridCol w="1044604">
                  <a:extLst>
                    <a:ext uri="{9D8B030D-6E8A-4147-A177-3AD203B41FA5}">
                      <a16:colId xmlns:a16="http://schemas.microsoft.com/office/drawing/2014/main" val="2374588619"/>
                    </a:ext>
                  </a:extLst>
                </a:gridCol>
              </a:tblGrid>
              <a:tr h="485774">
                <a:tc>
                  <a:txBody>
                    <a:bodyPr/>
                    <a:lstStyle/>
                    <a:p>
                      <a:pPr lvl="0" algn="l" fontAlgn="auto"/>
                      <a:r>
                        <a:rPr lang="en-US" sz="2400" b="1" i="0" u="none" strike="noStrike">
                          <a:solidFill>
                            <a:srgbClr val="FFFFFF"/>
                          </a:solidFill>
                          <a:effectLst/>
                          <a:latin typeface="+mn-lt"/>
                        </a:rPr>
                        <a:t>  Grant Agent - ESPD </a:t>
                      </a:r>
                      <a:endParaRPr lang="en-US" sz="2400" b="1" i="0" u="none" strike="noStrike">
                        <a:solidFill>
                          <a:srgbClr val="FFFFFF"/>
                        </a:solidFill>
                        <a:effectLst/>
                        <a:latin typeface="Calibri"/>
                      </a:endParaRPr>
                    </a:p>
                  </a:txBody>
                  <a:tcPr marL="0" marR="0" marT="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38100" cap="flat" cmpd="sng" algn="ctr">
                      <a:solidFill>
                        <a:srgbClr val="2CAA96"/>
                      </a:solidFill>
                      <a:prstDash val="solid"/>
                      <a:round/>
                      <a:headEnd type="none" w="med" len="med"/>
                      <a:tailEnd type="none" w="med" len="med"/>
                    </a:lnT>
                    <a:lnB w="38100" cap="flat" cmpd="sng" algn="ctr">
                      <a:solidFill>
                        <a:srgbClr val="2CAA96"/>
                      </a:solidFill>
                      <a:prstDash val="solid"/>
                      <a:round/>
                      <a:headEnd type="none" w="med" len="med"/>
                      <a:tailEnd type="none" w="med" len="med"/>
                    </a:lnB>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marL="0" marR="0" marT="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38100" cap="flat" cmpd="sng" algn="ctr">
                      <a:solidFill>
                        <a:srgbClr val="2CAA96"/>
                      </a:solidFill>
                      <a:prstDash val="solid"/>
                      <a:round/>
                      <a:headEnd type="none" w="med" len="med"/>
                      <a:tailEnd type="none" w="med" len="med"/>
                    </a:lnT>
                    <a:lnB w="38100" cap="flat" cmpd="sng" algn="ctr">
                      <a:solidFill>
                        <a:srgbClr val="2CAA96"/>
                      </a:solidFill>
                      <a:prstDash val="solid"/>
                      <a:round/>
                      <a:headEnd type="none" w="med" len="med"/>
                      <a:tailEnd type="none" w="med" len="med"/>
                    </a:lnB>
                    <a:solidFill>
                      <a:schemeClr val="accent2"/>
                    </a:solidFill>
                  </a:tcPr>
                </a:tc>
                <a:extLst>
                  <a:ext uri="{0D108BD9-81ED-4DB2-BD59-A6C34878D82A}">
                    <a16:rowId xmlns:a16="http://schemas.microsoft.com/office/drawing/2014/main" val="1599348451"/>
                  </a:ext>
                </a:extLst>
              </a:tr>
              <a:tr h="862532">
                <a:tc>
                  <a:txBody>
                    <a:bodyPr/>
                    <a:lstStyle/>
                    <a:p>
                      <a:pPr algn="l" fontAlgn="ctr"/>
                      <a:r>
                        <a:rPr lang="en-US" sz="1800" b="0" i="0" u="none" strike="noStrike">
                          <a:solidFill>
                            <a:srgbClr val="000000"/>
                          </a:solidFill>
                          <a:effectLst/>
                          <a:latin typeface="Calibri" panose="020F0502020204030204" pitchFamily="34" charset="0"/>
                        </a:rPr>
                        <a:t>The GA supports the government in consultation with the CA to set out an agreed roadmap of activities and a realistic planning timeline for the ESP process </a:t>
                      </a:r>
                    </a:p>
                  </a:txBody>
                  <a:tcPr marL="274320" marR="7620" marT="762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38100" cap="flat" cmpd="sng" algn="ctr">
                      <a:solidFill>
                        <a:srgbClr val="2CAA96"/>
                      </a:solidFill>
                      <a:prstDash val="solid"/>
                      <a:round/>
                      <a:headEnd type="none" w="med" len="med"/>
                      <a:tailEnd type="none" w="med" len="med"/>
                    </a:lnT>
                    <a:lnB w="12700" cap="flat" cmpd="sng" algn="ctr">
                      <a:solidFill>
                        <a:srgbClr val="2CAA96"/>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38100" cap="flat" cmpd="sng" algn="ctr">
                      <a:solidFill>
                        <a:srgbClr val="2CAA96"/>
                      </a:solidFill>
                      <a:prstDash val="solid"/>
                      <a:round/>
                      <a:headEnd type="none" w="med" len="med"/>
                      <a:tailEnd type="none" w="med" len="med"/>
                    </a:lnT>
                    <a:lnB w="12700" cap="flat" cmpd="sng" algn="ctr">
                      <a:solidFill>
                        <a:srgbClr val="2CAA9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24058298"/>
                  </a:ext>
                </a:extLst>
              </a:tr>
              <a:tr h="862532">
                <a:tc>
                  <a:txBody>
                    <a:bodyPr/>
                    <a:lstStyle/>
                    <a:p>
                      <a:pPr algn="l" fontAlgn="ctr"/>
                      <a:r>
                        <a:rPr lang="en-US" sz="1800" b="0" i="0" u="none" strike="noStrike">
                          <a:solidFill>
                            <a:srgbClr val="000000"/>
                          </a:solidFill>
                          <a:effectLst/>
                          <a:latin typeface="Calibri" panose="020F0502020204030204" pitchFamily="34" charset="0"/>
                        </a:rPr>
                        <a:t>The GA provides sector planning and capacity development support to the government in accordance with the approved grant application</a:t>
                      </a:r>
                    </a:p>
                  </a:txBody>
                  <a:tcPr marL="274320" marR="7620" marT="762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12700" cap="flat" cmpd="sng" algn="ctr">
                      <a:solidFill>
                        <a:srgbClr val="2CAA96"/>
                      </a:solidFill>
                      <a:prstDash val="solid"/>
                      <a:round/>
                      <a:headEnd type="none" w="med" len="med"/>
                      <a:tailEnd type="none" w="med" len="med"/>
                    </a:lnT>
                    <a:lnB w="12700" cap="flat" cmpd="sng" algn="ctr">
                      <a:solidFill>
                        <a:srgbClr val="2CAA96"/>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12700" cap="flat" cmpd="sng" algn="ctr">
                      <a:solidFill>
                        <a:srgbClr val="2CAA96"/>
                      </a:solidFill>
                      <a:prstDash val="solid"/>
                      <a:round/>
                      <a:headEnd type="none" w="med" len="med"/>
                      <a:tailEnd type="none" w="med" len="med"/>
                    </a:lnT>
                    <a:lnB w="12700" cap="flat" cmpd="sng" algn="ctr">
                      <a:solidFill>
                        <a:srgbClr val="2CAA9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94183871"/>
                  </a:ext>
                </a:extLst>
              </a:tr>
              <a:tr h="862532">
                <a:tc>
                  <a:txBody>
                    <a:bodyPr/>
                    <a:lstStyle/>
                    <a:p>
                      <a:pPr algn="l" fontAlgn="ctr"/>
                      <a:r>
                        <a:rPr lang="en-US" sz="1800" b="0" i="0" u="none" strike="noStrike">
                          <a:solidFill>
                            <a:srgbClr val="000000"/>
                          </a:solidFill>
                          <a:effectLst/>
                          <a:latin typeface="Calibri" panose="020F0502020204030204" pitchFamily="34" charset="0"/>
                        </a:rPr>
                        <a:t>The GA works in collaboration with the government to ensure timely implementation of ESPDG activities, including addressing implementation issues</a:t>
                      </a:r>
                    </a:p>
                  </a:txBody>
                  <a:tcPr marL="274320" marR="7620" marT="762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12700" cap="flat" cmpd="sng" algn="ctr">
                      <a:solidFill>
                        <a:srgbClr val="2CAA96"/>
                      </a:solidFill>
                      <a:prstDash val="solid"/>
                      <a:round/>
                      <a:headEnd type="none" w="med" len="med"/>
                      <a:tailEnd type="none" w="med" len="med"/>
                    </a:lnT>
                    <a:lnB w="12700" cap="flat" cmpd="sng" algn="ctr">
                      <a:solidFill>
                        <a:srgbClr val="2CAA96"/>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12700" cap="flat" cmpd="sng" algn="ctr">
                      <a:solidFill>
                        <a:srgbClr val="2CAA96"/>
                      </a:solidFill>
                      <a:prstDash val="solid"/>
                      <a:round/>
                      <a:headEnd type="none" w="med" len="med"/>
                      <a:tailEnd type="none" w="med" len="med"/>
                    </a:lnT>
                    <a:lnB w="12700" cap="flat" cmpd="sng" algn="ctr">
                      <a:solidFill>
                        <a:srgbClr val="2CAA9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86610060"/>
                  </a:ext>
                </a:extLst>
              </a:tr>
              <a:tr h="862532">
                <a:tc>
                  <a:txBody>
                    <a:bodyPr/>
                    <a:lstStyle/>
                    <a:p>
                      <a:pPr algn="l" fontAlgn="ctr"/>
                      <a:r>
                        <a:rPr lang="en-US" sz="1800" b="0" i="0" u="none" strike="noStrike">
                          <a:solidFill>
                            <a:srgbClr val="000000"/>
                          </a:solidFill>
                          <a:effectLst/>
                          <a:latin typeface="Calibri" panose="020F0502020204030204" pitchFamily="34" charset="0"/>
                        </a:rPr>
                        <a:t>The GA coordinates with the LEG to ensure the LEG is consulted in accordance with planning process</a:t>
                      </a:r>
                    </a:p>
                  </a:txBody>
                  <a:tcPr marL="274320" marR="7620" marT="762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12700" cap="flat" cmpd="sng" algn="ctr">
                      <a:solidFill>
                        <a:srgbClr val="2CAA96"/>
                      </a:solidFill>
                      <a:prstDash val="solid"/>
                      <a:round/>
                      <a:headEnd type="none" w="med" len="med"/>
                      <a:tailEnd type="none" w="med" len="med"/>
                    </a:lnT>
                    <a:lnB w="38100" cap="flat" cmpd="sng" algn="ctr">
                      <a:solidFill>
                        <a:srgbClr val="2CAA96"/>
                      </a:solidFill>
                      <a:prstDash val="solid"/>
                      <a:round/>
                      <a:headEnd type="none" w="med" len="med"/>
                      <a:tailEnd type="none" w="med" len="med"/>
                    </a:lnB>
                    <a:solidFill>
                      <a:srgbClr val="F2F2F2"/>
                    </a:solidFill>
                  </a:tcPr>
                </a:tc>
                <a:tc>
                  <a:txBody>
                    <a:bodyPr/>
                    <a:lstStyle/>
                    <a:p>
                      <a:pPr algn="ctr" fontAlgn="ctr"/>
                      <a:r>
                        <a:rPr lang="en-US" sz="1800" b="0" i="0" u="none" strike="noStrike" dirty="0">
                          <a:solidFill>
                            <a:srgbClr val="00B0F0"/>
                          </a:solidFill>
                          <a:effectLst/>
                          <a:highlight>
                            <a:srgbClr val="FFFFFF"/>
                          </a:highlight>
                          <a:latin typeface="Calibri"/>
                        </a:rPr>
                        <a:t>1-5</a:t>
                      </a:r>
                    </a:p>
                  </a:txBody>
                  <a:tcPr marL="0" marR="0" marT="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12700" cap="flat" cmpd="sng" algn="ctr">
                      <a:solidFill>
                        <a:srgbClr val="2CAA96"/>
                      </a:solidFill>
                      <a:prstDash val="solid"/>
                      <a:round/>
                      <a:headEnd type="none" w="med" len="med"/>
                      <a:tailEnd type="none" w="med" len="med"/>
                    </a:lnT>
                    <a:lnB w="38100" cap="flat" cmpd="sng" algn="ctr">
                      <a:solidFill>
                        <a:srgbClr val="2CAA9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77591254"/>
                  </a:ext>
                </a:extLst>
              </a:tr>
            </a:tbl>
          </a:graphicData>
        </a:graphic>
      </p:graphicFrame>
    </p:spTree>
    <p:extLst>
      <p:ext uri="{BB962C8B-B14F-4D97-AF65-F5344CB8AC3E}">
        <p14:creationId xmlns:p14="http://schemas.microsoft.com/office/powerpoint/2010/main" val="28837143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44E5A03-5BB3-4282-8AB8-E4B32979DE94}"/>
              </a:ext>
            </a:extLst>
          </p:cNvPr>
          <p:cNvGraphicFramePr>
            <a:graphicFrameLocks noGrp="1"/>
          </p:cNvGraphicFramePr>
          <p:nvPr>
            <p:extLst>
              <p:ext uri="{D42A27DB-BD31-4B8C-83A1-F6EECF244321}">
                <p14:modId xmlns:p14="http://schemas.microsoft.com/office/powerpoint/2010/main" val="2555606624"/>
              </p:ext>
            </p:extLst>
          </p:nvPr>
        </p:nvGraphicFramePr>
        <p:xfrm>
          <a:off x="769679" y="358332"/>
          <a:ext cx="10652642" cy="5529262"/>
        </p:xfrm>
        <a:graphic>
          <a:graphicData uri="http://schemas.openxmlformats.org/drawingml/2006/table">
            <a:tbl>
              <a:tblPr/>
              <a:tblGrid>
                <a:gridCol w="9608038">
                  <a:extLst>
                    <a:ext uri="{9D8B030D-6E8A-4147-A177-3AD203B41FA5}">
                      <a16:colId xmlns:a16="http://schemas.microsoft.com/office/drawing/2014/main" val="2007084234"/>
                    </a:ext>
                  </a:extLst>
                </a:gridCol>
                <a:gridCol w="1044604">
                  <a:extLst>
                    <a:ext uri="{9D8B030D-6E8A-4147-A177-3AD203B41FA5}">
                      <a16:colId xmlns:a16="http://schemas.microsoft.com/office/drawing/2014/main" val="2374588619"/>
                    </a:ext>
                  </a:extLst>
                </a:gridCol>
              </a:tblGrid>
              <a:tr h="588220">
                <a:tc>
                  <a:txBody>
                    <a:bodyPr/>
                    <a:lstStyle/>
                    <a:p>
                      <a:pPr lvl="0" algn="l" fontAlgn="auto"/>
                      <a:r>
                        <a:rPr lang="en-US" sz="2400" b="1" i="0" u="none" strike="noStrike">
                          <a:solidFill>
                            <a:srgbClr val="FFFFFF"/>
                          </a:solidFill>
                          <a:effectLst/>
                          <a:latin typeface="+mn-lt"/>
                        </a:rPr>
                        <a:t>  Grant Agent - ESPIG/Multiplier </a:t>
                      </a:r>
                      <a:endParaRPr lang="en-US" sz="2400" b="1" i="0" u="none" strike="noStrike">
                        <a:solidFill>
                          <a:srgbClr val="FFFFFF"/>
                        </a:solidFill>
                        <a:effectLst/>
                        <a:latin typeface="Calibri"/>
                      </a:endParaRPr>
                    </a:p>
                  </a:txBody>
                  <a:tcPr marL="0" marR="0" marT="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38100" cap="flat" cmpd="sng" algn="ctr">
                      <a:solidFill>
                        <a:srgbClr val="2CAA96"/>
                      </a:solidFill>
                      <a:prstDash val="solid"/>
                      <a:round/>
                      <a:headEnd type="none" w="med" len="med"/>
                      <a:tailEnd type="none" w="med" len="med"/>
                    </a:lnT>
                    <a:lnB w="38100" cap="flat" cmpd="sng" algn="ctr">
                      <a:solidFill>
                        <a:srgbClr val="2CAA96"/>
                      </a:solidFill>
                      <a:prstDash val="solid"/>
                      <a:round/>
                      <a:headEnd type="none" w="med" len="med"/>
                      <a:tailEnd type="none" w="med" len="med"/>
                    </a:lnB>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marL="0" marR="0" marT="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38100" cap="flat" cmpd="sng" algn="ctr">
                      <a:solidFill>
                        <a:srgbClr val="2CAA96"/>
                      </a:solidFill>
                      <a:prstDash val="solid"/>
                      <a:round/>
                      <a:headEnd type="none" w="med" len="med"/>
                      <a:tailEnd type="none" w="med" len="med"/>
                    </a:lnT>
                    <a:lnB w="12700" cap="flat" cmpd="sng" algn="ctr">
                      <a:solidFill>
                        <a:srgbClr val="2CAA96"/>
                      </a:solidFill>
                      <a:prstDash val="solid"/>
                      <a:round/>
                      <a:headEnd type="none" w="med" len="med"/>
                      <a:tailEnd type="none" w="med" len="med"/>
                    </a:lnB>
                    <a:solidFill>
                      <a:schemeClr val="accent2"/>
                    </a:solidFill>
                  </a:tcPr>
                </a:tc>
                <a:extLst>
                  <a:ext uri="{0D108BD9-81ED-4DB2-BD59-A6C34878D82A}">
                    <a16:rowId xmlns:a16="http://schemas.microsoft.com/office/drawing/2014/main" val="1599348451"/>
                  </a:ext>
                </a:extLst>
              </a:tr>
              <a:tr h="823507">
                <a:tc>
                  <a:txBody>
                    <a:bodyPr/>
                    <a:lstStyle/>
                    <a:p>
                      <a:pPr algn="l" fontAlgn="ctr"/>
                      <a:r>
                        <a:rPr lang="en-US" sz="1800" b="0" i="0" u="none" strike="noStrike">
                          <a:solidFill>
                            <a:srgbClr val="000000"/>
                          </a:solidFill>
                          <a:effectLst/>
                          <a:latin typeface="Calibri" panose="020F0502020204030204" pitchFamily="34" charset="0"/>
                        </a:rPr>
                        <a:t>The GA supports the government to develop quality ESPIG application in consultation with the LEG </a:t>
                      </a:r>
                    </a:p>
                  </a:txBody>
                  <a:tcPr marL="274320" marR="7620" marT="762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38100" cap="flat" cmpd="sng" algn="ctr">
                      <a:solidFill>
                        <a:srgbClr val="2CAA96"/>
                      </a:solidFill>
                      <a:prstDash val="solid"/>
                      <a:round/>
                      <a:headEnd type="none" w="med" len="med"/>
                      <a:tailEnd type="none" w="med" len="med"/>
                    </a:lnT>
                    <a:lnB w="12700" cap="flat" cmpd="sng" algn="ctr">
                      <a:solidFill>
                        <a:srgbClr val="2CAA96"/>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12700" cap="flat" cmpd="sng" algn="ctr">
                      <a:solidFill>
                        <a:srgbClr val="2CAA96"/>
                      </a:solidFill>
                      <a:prstDash val="solid"/>
                      <a:round/>
                      <a:headEnd type="none" w="med" len="med"/>
                      <a:tailEnd type="none" w="med" len="med"/>
                    </a:lnT>
                    <a:lnB w="12700" cap="flat" cmpd="sng" algn="ctr">
                      <a:solidFill>
                        <a:srgbClr val="2CAA9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24058298"/>
                  </a:ext>
                </a:extLst>
              </a:tr>
              <a:tr h="823507">
                <a:tc>
                  <a:txBody>
                    <a:bodyPr/>
                    <a:lstStyle/>
                    <a:p>
                      <a:pPr algn="l" fontAlgn="ctr"/>
                      <a:r>
                        <a:rPr lang="en-US" sz="1800" b="0" i="0" u="none" strike="noStrike">
                          <a:solidFill>
                            <a:srgbClr val="000000"/>
                          </a:solidFill>
                          <a:effectLst/>
                          <a:latin typeface="Calibri" panose="020F0502020204030204" pitchFamily="34" charset="0"/>
                        </a:rPr>
                        <a:t>The GA supports the government in implementing the ESPIG in an effective manner </a:t>
                      </a:r>
                    </a:p>
                  </a:txBody>
                  <a:tcPr marL="274320" marR="7620" marT="762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12700" cap="flat" cmpd="sng" algn="ctr">
                      <a:solidFill>
                        <a:srgbClr val="2CAA96"/>
                      </a:solidFill>
                      <a:prstDash val="solid"/>
                      <a:round/>
                      <a:headEnd type="none" w="med" len="med"/>
                      <a:tailEnd type="none" w="med" len="med"/>
                    </a:lnT>
                    <a:lnB w="12700" cap="flat" cmpd="sng" algn="ctr">
                      <a:solidFill>
                        <a:srgbClr val="2CAA96"/>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12700" cap="flat" cmpd="sng" algn="ctr">
                      <a:solidFill>
                        <a:srgbClr val="2CAA96"/>
                      </a:solidFill>
                      <a:prstDash val="solid"/>
                      <a:round/>
                      <a:headEnd type="none" w="med" len="med"/>
                      <a:tailEnd type="none" w="med" len="med"/>
                    </a:lnT>
                    <a:lnB w="12700" cap="flat" cmpd="sng" algn="ctr">
                      <a:solidFill>
                        <a:srgbClr val="2CAA9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94183871"/>
                  </a:ext>
                </a:extLst>
              </a:tr>
              <a:tr h="823507">
                <a:tc>
                  <a:txBody>
                    <a:bodyPr/>
                    <a:lstStyle/>
                    <a:p>
                      <a:pPr algn="l" fontAlgn="ctr"/>
                      <a:r>
                        <a:rPr lang="en-US" sz="1800" b="0" i="0" u="none" strike="noStrike">
                          <a:solidFill>
                            <a:srgbClr val="000000"/>
                          </a:solidFill>
                          <a:effectLst/>
                          <a:latin typeface="Calibri" panose="020F0502020204030204" pitchFamily="34" charset="0"/>
                        </a:rPr>
                        <a:t>The GA actively supports the timely monitoring of the ESPIG implementation, and reports to the </a:t>
                      </a:r>
                    </a:p>
                    <a:p>
                      <a:pPr algn="l" fontAlgn="ctr"/>
                      <a:r>
                        <a:rPr lang="en-US" sz="1800" b="0" i="0" u="none" strike="noStrike">
                          <a:solidFill>
                            <a:srgbClr val="000000"/>
                          </a:solidFill>
                          <a:effectLst/>
                          <a:latin typeface="Calibri" panose="020F0502020204030204" pitchFamily="34" charset="0"/>
                        </a:rPr>
                        <a:t>LEG and the Secretariat as per planned and agreed mechanisms</a:t>
                      </a:r>
                    </a:p>
                  </a:txBody>
                  <a:tcPr marL="274320" marR="7620" marT="762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12700" cap="flat" cmpd="sng" algn="ctr">
                      <a:solidFill>
                        <a:srgbClr val="2CAA96"/>
                      </a:solidFill>
                      <a:prstDash val="solid"/>
                      <a:round/>
                      <a:headEnd type="none" w="med" len="med"/>
                      <a:tailEnd type="none" w="med" len="med"/>
                    </a:lnT>
                    <a:lnB w="12700" cap="flat" cmpd="sng" algn="ctr">
                      <a:solidFill>
                        <a:srgbClr val="2CAA96"/>
                      </a:solidFill>
                      <a:prstDash val="solid"/>
                      <a:round/>
                      <a:headEnd type="none" w="med" len="med"/>
                      <a:tailEnd type="none" w="med" len="med"/>
                    </a:lnB>
                    <a:solidFill>
                      <a:srgbClr val="F2F2F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a:solidFill>
                            <a:srgbClr val="00B0F0"/>
                          </a:solidFill>
                          <a:effectLst/>
                          <a:highlight>
                            <a:srgbClr val="FFFFFF"/>
                          </a:highlight>
                          <a:latin typeface="+mn-lt"/>
                        </a:rPr>
                        <a:t>1-5</a:t>
                      </a:r>
                      <a:endParaRPr lang="en-US" sz="1800" b="0" i="0" u="none" strike="noStrike">
                        <a:solidFill>
                          <a:srgbClr val="00B0F0"/>
                        </a:solidFill>
                        <a:effectLst/>
                        <a:highlight>
                          <a:srgbClr val="FFFFFF"/>
                        </a:highlight>
                        <a:latin typeface="Calibri"/>
                      </a:endParaRPr>
                    </a:p>
                  </a:txBody>
                  <a:tcPr marL="0" marR="0" marT="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12700" cap="flat" cmpd="sng" algn="ctr">
                      <a:solidFill>
                        <a:srgbClr val="2CAA96"/>
                      </a:solidFill>
                      <a:prstDash val="solid"/>
                      <a:round/>
                      <a:headEnd type="none" w="med" len="med"/>
                      <a:tailEnd type="none" w="med" len="med"/>
                    </a:lnT>
                    <a:lnB w="12700" cap="flat" cmpd="sng" algn="ctr">
                      <a:solidFill>
                        <a:srgbClr val="2CAA9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62515244"/>
                  </a:ext>
                </a:extLst>
              </a:tr>
              <a:tr h="823507">
                <a:tc>
                  <a:txBody>
                    <a:bodyPr/>
                    <a:lstStyle/>
                    <a:p>
                      <a:pPr algn="l" fontAlgn="ctr"/>
                      <a:r>
                        <a:rPr lang="en-US" sz="1800" b="0" i="0" u="none" strike="noStrike">
                          <a:solidFill>
                            <a:srgbClr val="000000"/>
                          </a:solidFill>
                          <a:effectLst/>
                          <a:latin typeface="Calibri" panose="020F0502020204030204" pitchFamily="34" charset="0"/>
                        </a:rPr>
                        <a:t>The GA supports the Ministry in sharing broad progress of the ESPIG implementation and the policy implications with the LEG</a:t>
                      </a:r>
                    </a:p>
                  </a:txBody>
                  <a:tcPr marL="274320" marR="7620" marT="762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12700" cap="flat" cmpd="sng" algn="ctr">
                      <a:solidFill>
                        <a:srgbClr val="2CAA96"/>
                      </a:solidFill>
                      <a:prstDash val="solid"/>
                      <a:round/>
                      <a:headEnd type="none" w="med" len="med"/>
                      <a:tailEnd type="none" w="med" len="med"/>
                    </a:lnT>
                    <a:lnB w="12700" cap="flat" cmpd="sng" algn="ctr">
                      <a:solidFill>
                        <a:srgbClr val="2CAA96"/>
                      </a:solidFill>
                      <a:prstDash val="solid"/>
                      <a:round/>
                      <a:headEnd type="none" w="med" len="med"/>
                      <a:tailEnd type="none" w="med" len="med"/>
                    </a:lnB>
                    <a:solidFill>
                      <a:srgbClr val="F2F2F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a:solidFill>
                            <a:srgbClr val="00B0F0"/>
                          </a:solidFill>
                          <a:effectLst/>
                          <a:highlight>
                            <a:srgbClr val="FFFFFF"/>
                          </a:highlight>
                          <a:latin typeface="+mn-lt"/>
                        </a:rPr>
                        <a:t>1-5</a:t>
                      </a:r>
                      <a:endParaRPr lang="en-US" sz="1800" b="0" i="0" u="none" strike="noStrike">
                        <a:solidFill>
                          <a:srgbClr val="00B0F0"/>
                        </a:solidFill>
                        <a:effectLst/>
                        <a:highlight>
                          <a:srgbClr val="FFFFFF"/>
                        </a:highlight>
                        <a:latin typeface="Calibri"/>
                      </a:endParaRPr>
                    </a:p>
                  </a:txBody>
                  <a:tcPr marL="0" marR="0" marT="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12700" cap="flat" cmpd="sng" algn="ctr">
                      <a:solidFill>
                        <a:srgbClr val="2CAA96"/>
                      </a:solidFill>
                      <a:prstDash val="solid"/>
                      <a:round/>
                      <a:headEnd type="none" w="med" len="med"/>
                      <a:tailEnd type="none" w="med" len="med"/>
                    </a:lnT>
                    <a:lnB w="12700" cap="flat" cmpd="sng" algn="ctr">
                      <a:solidFill>
                        <a:srgbClr val="2CAA9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40195794"/>
                  </a:ext>
                </a:extLst>
              </a:tr>
              <a:tr h="823507">
                <a:tc>
                  <a:txBody>
                    <a:bodyPr/>
                    <a:lstStyle/>
                    <a:p>
                      <a:pPr algn="l" fontAlgn="ctr"/>
                      <a:r>
                        <a:rPr lang="en-US" sz="1800" b="0" i="0" u="none" strike="noStrike">
                          <a:solidFill>
                            <a:srgbClr val="000000"/>
                          </a:solidFill>
                          <a:effectLst/>
                          <a:latin typeface="Calibri" panose="020F0502020204030204" pitchFamily="34" charset="0"/>
                        </a:rPr>
                        <a:t>The GA actively supports the sector process (including system building, sector planning, and inclusive policy dialogue) as a DP and a member of the LEG</a:t>
                      </a:r>
                    </a:p>
                  </a:txBody>
                  <a:tcPr marL="274320" marR="7620" marT="762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12700" cap="flat" cmpd="sng" algn="ctr">
                      <a:solidFill>
                        <a:srgbClr val="2CAA96"/>
                      </a:solidFill>
                      <a:prstDash val="solid"/>
                      <a:round/>
                      <a:headEnd type="none" w="med" len="med"/>
                      <a:tailEnd type="none" w="med" len="med"/>
                    </a:lnT>
                    <a:lnB w="12700" cap="flat" cmpd="sng" algn="ctr">
                      <a:solidFill>
                        <a:srgbClr val="2CAA96"/>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12700" cap="flat" cmpd="sng" algn="ctr">
                      <a:solidFill>
                        <a:srgbClr val="2CAA96"/>
                      </a:solidFill>
                      <a:prstDash val="solid"/>
                      <a:round/>
                      <a:headEnd type="none" w="med" len="med"/>
                      <a:tailEnd type="none" w="med" len="med"/>
                    </a:lnT>
                    <a:lnB w="12700" cap="flat" cmpd="sng" algn="ctr">
                      <a:solidFill>
                        <a:srgbClr val="2CAA9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86610060"/>
                  </a:ext>
                </a:extLst>
              </a:tr>
              <a:tr h="823507">
                <a:tc>
                  <a:txBody>
                    <a:bodyPr/>
                    <a:lstStyle/>
                    <a:p>
                      <a:pPr algn="l" fontAlgn="ctr"/>
                      <a:r>
                        <a:rPr lang="en-US" sz="1800" b="0" i="0" u="none" strike="noStrike">
                          <a:solidFill>
                            <a:srgbClr val="000000"/>
                          </a:solidFill>
                          <a:effectLst/>
                          <a:latin typeface="Calibri" panose="020F0502020204030204" pitchFamily="34" charset="0"/>
                        </a:rPr>
                        <a:t>The GA works with the Secretariat to facilitate joint problem solving, keeping the Secretariat informed on performance of the ESPIG </a:t>
                      </a:r>
                    </a:p>
                  </a:txBody>
                  <a:tcPr marL="274320" marR="7620" marT="762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12700" cap="flat" cmpd="sng" algn="ctr">
                      <a:solidFill>
                        <a:srgbClr val="2CAA96"/>
                      </a:solidFill>
                      <a:prstDash val="solid"/>
                      <a:round/>
                      <a:headEnd type="none" w="med" len="med"/>
                      <a:tailEnd type="none" w="med" len="med"/>
                    </a:lnT>
                    <a:lnB w="38100" cap="flat" cmpd="sng" algn="ctr">
                      <a:solidFill>
                        <a:srgbClr val="2CAA96"/>
                      </a:solidFill>
                      <a:prstDash val="solid"/>
                      <a:round/>
                      <a:headEnd type="none" w="med" len="med"/>
                      <a:tailEnd type="none" w="med" len="med"/>
                    </a:lnB>
                    <a:solidFill>
                      <a:srgbClr val="F2F2F2"/>
                    </a:solidFill>
                  </a:tcPr>
                </a:tc>
                <a:tc>
                  <a:txBody>
                    <a:bodyPr/>
                    <a:lstStyle/>
                    <a:p>
                      <a:pPr algn="ctr" fontAlgn="ctr"/>
                      <a:r>
                        <a:rPr lang="en-US" sz="1800" b="0" i="0" u="none" strike="noStrike" dirty="0">
                          <a:solidFill>
                            <a:srgbClr val="00B0F0"/>
                          </a:solidFill>
                          <a:effectLst/>
                          <a:highlight>
                            <a:srgbClr val="FFFFFF"/>
                          </a:highlight>
                          <a:latin typeface="Calibri"/>
                        </a:rPr>
                        <a:t>1-5</a:t>
                      </a:r>
                    </a:p>
                  </a:txBody>
                  <a:tcPr marL="0" marR="0" marT="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12700" cap="flat" cmpd="sng" algn="ctr">
                      <a:solidFill>
                        <a:srgbClr val="2CAA96"/>
                      </a:solidFill>
                      <a:prstDash val="solid"/>
                      <a:round/>
                      <a:headEnd type="none" w="med" len="med"/>
                      <a:tailEnd type="none" w="med" len="med"/>
                    </a:lnT>
                    <a:lnB w="38100" cap="flat" cmpd="sng" algn="ctr">
                      <a:solidFill>
                        <a:srgbClr val="2CAA9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77591254"/>
                  </a:ext>
                </a:extLst>
              </a:tr>
            </a:tbl>
          </a:graphicData>
        </a:graphic>
      </p:graphicFrame>
    </p:spTree>
    <p:extLst>
      <p:ext uri="{BB962C8B-B14F-4D97-AF65-F5344CB8AC3E}">
        <p14:creationId xmlns:p14="http://schemas.microsoft.com/office/powerpoint/2010/main" val="2588472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8DFCED2-754B-4DF4-BDFE-EDB3F4B45EDD}"/>
              </a:ext>
            </a:extLst>
          </p:cNvPr>
          <p:cNvGrpSpPr/>
          <p:nvPr/>
        </p:nvGrpSpPr>
        <p:grpSpPr>
          <a:xfrm rot="10800000">
            <a:off x="3714536" y="2185460"/>
            <a:ext cx="4439678" cy="3729215"/>
            <a:chOff x="3055615" y="3094046"/>
            <a:chExt cx="2766204" cy="2066210"/>
          </a:xfrm>
        </p:grpSpPr>
        <p:sp>
          <p:nvSpPr>
            <p:cNvPr id="8" name="Rectangle 7">
              <a:extLst>
                <a:ext uri="{FF2B5EF4-FFF2-40B4-BE49-F238E27FC236}">
                  <a16:creationId xmlns:a16="http://schemas.microsoft.com/office/drawing/2014/main" id="{9DC2E166-0D51-468C-85D5-2BB73C9A757F}"/>
                </a:ext>
              </a:extLst>
            </p:cNvPr>
            <p:cNvSpPr/>
            <p:nvPr/>
          </p:nvSpPr>
          <p:spPr>
            <a:xfrm>
              <a:off x="3055615" y="4314867"/>
              <a:ext cx="2766204" cy="84538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white"/>
                </a:solidFill>
                <a:effectLst/>
                <a:uLnTx/>
                <a:uFillTx/>
                <a:ea typeface="+mn-ea"/>
                <a:cs typeface="+mn-cs"/>
              </a:endParaRPr>
            </a:p>
          </p:txBody>
        </p:sp>
        <p:sp>
          <p:nvSpPr>
            <p:cNvPr id="9" name="Rectangle 8">
              <a:extLst>
                <a:ext uri="{FF2B5EF4-FFF2-40B4-BE49-F238E27FC236}">
                  <a16:creationId xmlns:a16="http://schemas.microsoft.com/office/drawing/2014/main" id="{DA7DB32D-41A5-4912-A2C8-521C8C998E60}"/>
                </a:ext>
              </a:extLst>
            </p:cNvPr>
            <p:cNvSpPr/>
            <p:nvPr/>
          </p:nvSpPr>
          <p:spPr>
            <a:xfrm>
              <a:off x="3055615" y="3094046"/>
              <a:ext cx="1355359" cy="117739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white"/>
                </a:solidFill>
                <a:effectLst/>
                <a:uLnTx/>
                <a:uFillTx/>
                <a:ea typeface="+mn-ea"/>
                <a:cs typeface="+mn-cs"/>
              </a:endParaRPr>
            </a:p>
          </p:txBody>
        </p:sp>
        <p:sp>
          <p:nvSpPr>
            <p:cNvPr id="10" name="Oval 9">
              <a:extLst>
                <a:ext uri="{FF2B5EF4-FFF2-40B4-BE49-F238E27FC236}">
                  <a16:creationId xmlns:a16="http://schemas.microsoft.com/office/drawing/2014/main" id="{852DC775-C02A-40EC-B3EA-A3829A92B929}"/>
                </a:ext>
              </a:extLst>
            </p:cNvPr>
            <p:cNvSpPr/>
            <p:nvPr/>
          </p:nvSpPr>
          <p:spPr>
            <a:xfrm>
              <a:off x="3342758" y="3996129"/>
              <a:ext cx="418898" cy="50302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white"/>
                </a:solidFill>
                <a:effectLst/>
                <a:uLnTx/>
                <a:uFillTx/>
                <a:ea typeface="+mn-ea"/>
                <a:cs typeface="+mn-cs"/>
              </a:endParaRPr>
            </a:p>
          </p:txBody>
        </p:sp>
        <p:sp>
          <p:nvSpPr>
            <p:cNvPr id="11" name="TextBox 10">
              <a:extLst>
                <a:ext uri="{FF2B5EF4-FFF2-40B4-BE49-F238E27FC236}">
                  <a16:creationId xmlns:a16="http://schemas.microsoft.com/office/drawing/2014/main" id="{1BAF716F-C6E7-48B1-A342-A8C0DBB53CEF}"/>
                </a:ext>
              </a:extLst>
            </p:cNvPr>
            <p:cNvSpPr txBox="1"/>
            <p:nvPr/>
          </p:nvSpPr>
          <p:spPr>
            <a:xfrm rot="10800000">
              <a:off x="3055615" y="3554947"/>
              <a:ext cx="1257102" cy="32869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srgbClr val="43D596"/>
                  </a:solidFill>
                  <a:effectLst/>
                  <a:uLnTx/>
                  <a:uFillTx/>
                  <a:ea typeface="+mn-ea"/>
                  <a:cs typeface="Calibri" panose="020F0502020204030204" pitchFamily="34" charset="0"/>
                </a:rPr>
                <a:t>Collaborative capacities </a:t>
              </a:r>
            </a:p>
          </p:txBody>
        </p:sp>
        <p:sp>
          <p:nvSpPr>
            <p:cNvPr id="12" name="Rectangle 11">
              <a:extLst>
                <a:ext uri="{FF2B5EF4-FFF2-40B4-BE49-F238E27FC236}">
                  <a16:creationId xmlns:a16="http://schemas.microsoft.com/office/drawing/2014/main" id="{720F5381-C765-4214-80B3-3946127C1422}"/>
                </a:ext>
              </a:extLst>
            </p:cNvPr>
            <p:cNvSpPr/>
            <p:nvPr/>
          </p:nvSpPr>
          <p:spPr>
            <a:xfrm>
              <a:off x="4464583" y="3094047"/>
              <a:ext cx="1355359" cy="1177397"/>
            </a:xfrm>
            <a:prstGeom prst="rect">
              <a:avLst/>
            </a:prstGeom>
            <a:solidFill>
              <a:srgbClr val="A12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white"/>
                </a:solidFill>
                <a:effectLst/>
                <a:uLnTx/>
                <a:uFillTx/>
                <a:ea typeface="+mn-ea"/>
                <a:cs typeface="+mn-cs"/>
              </a:endParaRPr>
            </a:p>
          </p:txBody>
        </p:sp>
        <p:sp>
          <p:nvSpPr>
            <p:cNvPr id="13" name="Oval 12">
              <a:extLst>
                <a:ext uri="{FF2B5EF4-FFF2-40B4-BE49-F238E27FC236}">
                  <a16:creationId xmlns:a16="http://schemas.microsoft.com/office/drawing/2014/main" id="{85F6DA4B-5997-40B6-8092-45CADF5B95D7}"/>
                </a:ext>
              </a:extLst>
            </p:cNvPr>
            <p:cNvSpPr/>
            <p:nvPr/>
          </p:nvSpPr>
          <p:spPr>
            <a:xfrm>
              <a:off x="4081567" y="3202766"/>
              <a:ext cx="572173" cy="34163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white"/>
                </a:solidFill>
                <a:effectLst/>
                <a:uLnTx/>
                <a:uFillTx/>
                <a:ea typeface="+mn-ea"/>
                <a:cs typeface="+mn-cs"/>
              </a:endParaRPr>
            </a:p>
          </p:txBody>
        </p:sp>
        <p:sp>
          <p:nvSpPr>
            <p:cNvPr id="14" name="Oval 13">
              <a:extLst>
                <a:ext uri="{FF2B5EF4-FFF2-40B4-BE49-F238E27FC236}">
                  <a16:creationId xmlns:a16="http://schemas.microsoft.com/office/drawing/2014/main" id="{AA32E333-78D0-457B-B229-0BB24E9F22FC}"/>
                </a:ext>
              </a:extLst>
            </p:cNvPr>
            <p:cNvSpPr/>
            <p:nvPr/>
          </p:nvSpPr>
          <p:spPr>
            <a:xfrm>
              <a:off x="5142264" y="4090887"/>
              <a:ext cx="408605" cy="58607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white"/>
                </a:solidFill>
                <a:effectLst/>
                <a:uLnTx/>
                <a:uFillTx/>
                <a:ea typeface="+mn-ea"/>
                <a:cs typeface="+mn-cs"/>
              </a:endParaRPr>
            </a:p>
          </p:txBody>
        </p:sp>
        <p:sp>
          <p:nvSpPr>
            <p:cNvPr id="15" name="Oval 14">
              <a:extLst>
                <a:ext uri="{FF2B5EF4-FFF2-40B4-BE49-F238E27FC236}">
                  <a16:creationId xmlns:a16="http://schemas.microsoft.com/office/drawing/2014/main" id="{CAAEE5F3-0961-49A2-B0DF-02A557CEE0E2}"/>
                </a:ext>
              </a:extLst>
            </p:cNvPr>
            <p:cNvSpPr/>
            <p:nvPr/>
          </p:nvSpPr>
          <p:spPr>
            <a:xfrm>
              <a:off x="4247558" y="3861266"/>
              <a:ext cx="560317" cy="341633"/>
            </a:xfrm>
            <a:prstGeom prst="ellipse">
              <a:avLst/>
            </a:prstGeom>
            <a:solidFill>
              <a:srgbClr val="A12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white"/>
                </a:solidFill>
                <a:effectLst/>
                <a:uLnTx/>
                <a:uFillTx/>
                <a:ea typeface="+mn-ea"/>
                <a:cs typeface="+mn-cs"/>
              </a:endParaRPr>
            </a:p>
          </p:txBody>
        </p:sp>
      </p:grpSp>
      <p:sp>
        <p:nvSpPr>
          <p:cNvPr id="16" name="TextBox 15">
            <a:extLst>
              <a:ext uri="{FF2B5EF4-FFF2-40B4-BE49-F238E27FC236}">
                <a16:creationId xmlns:a16="http://schemas.microsoft.com/office/drawing/2014/main" id="{38CAD7F6-952A-42FB-8D18-45FE16223D04}"/>
              </a:ext>
            </a:extLst>
          </p:cNvPr>
          <p:cNvSpPr txBox="1"/>
          <p:nvPr/>
        </p:nvSpPr>
        <p:spPr>
          <a:xfrm>
            <a:off x="672238" y="2386300"/>
            <a:ext cx="2640820"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alpha val="70000"/>
                  </a:prstClr>
                </a:solidFill>
                <a:effectLst/>
                <a:uLnTx/>
                <a:uFillTx/>
                <a:ea typeface="+mn-ea"/>
                <a:cs typeface="Calibri" panose="020F0502020204030204" pitchFamily="34" charset="0"/>
              </a:rPr>
              <a:t>Agreed policy dialogue functions </a:t>
            </a:r>
            <a:r>
              <a:rPr kumimoji="0" lang="en-US" b="0" i="0" u="none" strike="noStrike" kern="1200" cap="none" spc="0" normalizeH="0" baseline="0" noProof="0" dirty="0">
                <a:ln>
                  <a:noFill/>
                </a:ln>
                <a:solidFill>
                  <a:prstClr val="black">
                    <a:alpha val="70000"/>
                  </a:prstClr>
                </a:solidFill>
                <a:effectLst/>
                <a:uLnTx/>
                <a:uFillTx/>
                <a:ea typeface="+mn-ea"/>
                <a:cs typeface="Calibri" panose="020F0502020204030204" pitchFamily="34" charset="0"/>
              </a:rPr>
              <a:t>serving shared goals and priorities</a:t>
            </a:r>
          </a:p>
        </p:txBody>
      </p:sp>
      <p:sp>
        <p:nvSpPr>
          <p:cNvPr id="17" name="TextBox 16">
            <a:extLst>
              <a:ext uri="{FF2B5EF4-FFF2-40B4-BE49-F238E27FC236}">
                <a16:creationId xmlns:a16="http://schemas.microsoft.com/office/drawing/2014/main" id="{54798019-220E-416D-B9B1-A502B7004926}"/>
              </a:ext>
            </a:extLst>
          </p:cNvPr>
          <p:cNvSpPr txBox="1"/>
          <p:nvPr/>
        </p:nvSpPr>
        <p:spPr>
          <a:xfrm>
            <a:off x="798723" y="4324530"/>
            <a:ext cx="2418273"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alpha val="70000"/>
                  </a:prstClr>
                </a:solidFill>
                <a:effectLst/>
                <a:uLnTx/>
                <a:uFillTx/>
                <a:ea typeface="+mn-ea"/>
                <a:cs typeface="Calibri" panose="020F0502020204030204" pitchFamily="34" charset="0"/>
              </a:rPr>
              <a:t>Arrangements making the LEG </a:t>
            </a:r>
            <a:r>
              <a:rPr kumimoji="0" lang="en-US" b="1" i="0" u="none" strike="noStrike" kern="1200" cap="none" spc="0" normalizeH="0" baseline="0" noProof="0" dirty="0">
                <a:ln>
                  <a:noFill/>
                </a:ln>
                <a:solidFill>
                  <a:prstClr val="black">
                    <a:alpha val="70000"/>
                  </a:prstClr>
                </a:solidFill>
                <a:effectLst/>
                <a:uLnTx/>
                <a:uFillTx/>
                <a:ea typeface="+mn-ea"/>
                <a:cs typeface="Calibri" panose="020F0502020204030204" pitchFamily="34" charset="0"/>
              </a:rPr>
              <a:t>‘fit-for-purpose</a:t>
            </a:r>
            <a:r>
              <a:rPr kumimoji="0" lang="en-US" b="0" i="0" u="none" strike="noStrike" kern="1200" cap="none" spc="0" normalizeH="0" baseline="0" noProof="0" dirty="0">
                <a:ln>
                  <a:noFill/>
                </a:ln>
                <a:solidFill>
                  <a:prstClr val="black">
                    <a:alpha val="70000"/>
                  </a:prstClr>
                </a:solidFill>
                <a:effectLst/>
                <a:uLnTx/>
                <a:uFillTx/>
                <a:ea typeface="+mn-ea"/>
                <a:cs typeface="Calibri" panose="020F0502020204030204" pitchFamily="34" charset="0"/>
              </a:rPr>
              <a:t>’</a:t>
            </a:r>
          </a:p>
        </p:txBody>
      </p:sp>
      <p:sp>
        <p:nvSpPr>
          <p:cNvPr id="18" name="TextBox 17">
            <a:extLst>
              <a:ext uri="{FF2B5EF4-FFF2-40B4-BE49-F238E27FC236}">
                <a16:creationId xmlns:a16="http://schemas.microsoft.com/office/drawing/2014/main" id="{02CF7200-E033-4E7E-A8C4-C6777895DE0D}"/>
              </a:ext>
            </a:extLst>
          </p:cNvPr>
          <p:cNvSpPr txBox="1"/>
          <p:nvPr/>
        </p:nvSpPr>
        <p:spPr>
          <a:xfrm>
            <a:off x="8934071" y="4251375"/>
            <a:ext cx="298224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alpha val="70000"/>
                  </a:prstClr>
                </a:solidFill>
                <a:effectLst/>
                <a:uLnTx/>
                <a:uFillTx/>
                <a:ea typeface="+mn-ea"/>
                <a:cs typeface="Calibri" panose="020F0502020204030204" pitchFamily="34" charset="0"/>
              </a:rPr>
              <a:t>Behaviors, values and commitments </a:t>
            </a:r>
            <a:r>
              <a:rPr kumimoji="0" lang="en-US" b="0" i="0" u="none" strike="noStrike" kern="1200" cap="none" spc="0" normalizeH="0" baseline="0" noProof="0" dirty="0">
                <a:ln>
                  <a:noFill/>
                </a:ln>
                <a:solidFill>
                  <a:prstClr val="black">
                    <a:alpha val="70000"/>
                  </a:prstClr>
                </a:solidFill>
                <a:effectLst/>
                <a:uLnTx/>
                <a:uFillTx/>
                <a:ea typeface="+mn-ea"/>
                <a:cs typeface="Calibri" panose="020F0502020204030204" pitchFamily="34" charset="0"/>
              </a:rPr>
              <a:t>underpinning healthy partnership dynamics</a:t>
            </a:r>
          </a:p>
        </p:txBody>
      </p:sp>
      <p:sp>
        <p:nvSpPr>
          <p:cNvPr id="19" name="Rectangle 18">
            <a:extLst>
              <a:ext uri="{FF2B5EF4-FFF2-40B4-BE49-F238E27FC236}">
                <a16:creationId xmlns:a16="http://schemas.microsoft.com/office/drawing/2014/main" id="{EFAA0B1A-99BA-43E0-8078-950F65B6CFBF}"/>
              </a:ext>
            </a:extLst>
          </p:cNvPr>
          <p:cNvSpPr/>
          <p:nvPr/>
        </p:nvSpPr>
        <p:spPr>
          <a:xfrm>
            <a:off x="629093" y="334934"/>
            <a:ext cx="5175806" cy="938719"/>
          </a:xfrm>
          <a:prstGeom prst="rect">
            <a:avLst/>
          </a:prstGeom>
        </p:spPr>
        <p:txBody>
          <a:bodyPr wrap="square">
            <a:spAutoFit/>
          </a:bodyPr>
          <a:lstStyle/>
          <a:p>
            <a:r>
              <a:rPr lang="en-US" sz="5500" dirty="0">
                <a:solidFill>
                  <a:schemeClr val="accent2"/>
                </a:solidFill>
                <a:latin typeface="+mj-lt"/>
                <a:cs typeface="Calibri"/>
              </a:rPr>
              <a:t>   LEG effectiveness </a:t>
            </a:r>
            <a:endParaRPr lang="en-US" sz="5500" dirty="0">
              <a:solidFill>
                <a:schemeClr val="accent2"/>
              </a:solidFill>
              <a:latin typeface="+mj-lt"/>
            </a:endParaRPr>
          </a:p>
        </p:txBody>
      </p:sp>
      <p:sp>
        <p:nvSpPr>
          <p:cNvPr id="20" name="TextBox 19">
            <a:extLst>
              <a:ext uri="{FF2B5EF4-FFF2-40B4-BE49-F238E27FC236}">
                <a16:creationId xmlns:a16="http://schemas.microsoft.com/office/drawing/2014/main" id="{22A6F6C1-1663-48CB-8051-9E0DB59F5ABA}"/>
              </a:ext>
            </a:extLst>
          </p:cNvPr>
          <p:cNvSpPr txBox="1"/>
          <p:nvPr/>
        </p:nvSpPr>
        <p:spPr>
          <a:xfrm>
            <a:off x="4209364" y="2743424"/>
            <a:ext cx="3705469" cy="34394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ea typeface="+mn-ea"/>
                <a:cs typeface="Calibri" panose="020F0502020204030204" pitchFamily="34" charset="0"/>
              </a:rPr>
              <a:t>Strategic effectiveness</a:t>
            </a:r>
          </a:p>
        </p:txBody>
      </p:sp>
      <p:sp>
        <p:nvSpPr>
          <p:cNvPr id="21" name="TextBox 20">
            <a:extLst>
              <a:ext uri="{FF2B5EF4-FFF2-40B4-BE49-F238E27FC236}">
                <a16:creationId xmlns:a16="http://schemas.microsoft.com/office/drawing/2014/main" id="{A3DD01FF-A459-4B85-9E7B-2E3969116605}"/>
              </a:ext>
            </a:extLst>
          </p:cNvPr>
          <p:cNvSpPr txBox="1"/>
          <p:nvPr/>
        </p:nvSpPr>
        <p:spPr>
          <a:xfrm>
            <a:off x="3771943" y="4436216"/>
            <a:ext cx="2055879" cy="59323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ea typeface="+mn-ea"/>
                <a:cs typeface="Calibri" panose="020F0502020204030204" pitchFamily="34" charset="0"/>
              </a:rPr>
              <a:t>Organizational capacities </a:t>
            </a:r>
          </a:p>
        </p:txBody>
      </p:sp>
    </p:spTree>
    <p:extLst>
      <p:ext uri="{BB962C8B-B14F-4D97-AF65-F5344CB8AC3E}">
        <p14:creationId xmlns:p14="http://schemas.microsoft.com/office/powerpoint/2010/main" val="40927972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BC2F95B-F2B1-42FF-9462-12E1B3F28182}"/>
              </a:ext>
            </a:extLst>
          </p:cNvPr>
          <p:cNvGraphicFramePr>
            <a:graphicFrameLocks noGrp="1"/>
          </p:cNvGraphicFramePr>
          <p:nvPr>
            <p:extLst>
              <p:ext uri="{D42A27DB-BD31-4B8C-83A1-F6EECF244321}">
                <p14:modId xmlns:p14="http://schemas.microsoft.com/office/powerpoint/2010/main" val="3290740189"/>
              </p:ext>
            </p:extLst>
          </p:nvPr>
        </p:nvGraphicFramePr>
        <p:xfrm>
          <a:off x="769679" y="942974"/>
          <a:ext cx="10652642" cy="4741402"/>
        </p:xfrm>
        <a:graphic>
          <a:graphicData uri="http://schemas.openxmlformats.org/drawingml/2006/table">
            <a:tbl>
              <a:tblPr/>
              <a:tblGrid>
                <a:gridCol w="9608038">
                  <a:extLst>
                    <a:ext uri="{9D8B030D-6E8A-4147-A177-3AD203B41FA5}">
                      <a16:colId xmlns:a16="http://schemas.microsoft.com/office/drawing/2014/main" val="2007084234"/>
                    </a:ext>
                  </a:extLst>
                </a:gridCol>
                <a:gridCol w="1044604">
                  <a:extLst>
                    <a:ext uri="{9D8B030D-6E8A-4147-A177-3AD203B41FA5}">
                      <a16:colId xmlns:a16="http://schemas.microsoft.com/office/drawing/2014/main" val="2374588619"/>
                    </a:ext>
                  </a:extLst>
                </a:gridCol>
              </a:tblGrid>
              <a:tr h="500064">
                <a:tc>
                  <a:txBody>
                    <a:bodyPr/>
                    <a:lstStyle/>
                    <a:p>
                      <a:pPr lvl="0" algn="l" fontAlgn="auto"/>
                      <a:r>
                        <a:rPr lang="en-US" sz="2400" b="1" i="0" u="none" strike="noStrike">
                          <a:solidFill>
                            <a:srgbClr val="FFFFFF"/>
                          </a:solidFill>
                          <a:effectLst/>
                          <a:latin typeface="+mn-lt"/>
                        </a:rPr>
                        <a:t>  GPE Secretariat </a:t>
                      </a:r>
                      <a:endParaRPr lang="en-US" sz="2400" b="1" i="0" u="none" strike="noStrike">
                        <a:solidFill>
                          <a:srgbClr val="FFFFFF"/>
                        </a:solidFill>
                        <a:effectLst/>
                        <a:latin typeface="Calibri"/>
                      </a:endParaRPr>
                    </a:p>
                  </a:txBody>
                  <a:tcPr marL="0" marR="0" marT="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38100" cap="flat" cmpd="sng" algn="ctr">
                      <a:solidFill>
                        <a:srgbClr val="2CAA96"/>
                      </a:solidFill>
                      <a:prstDash val="solid"/>
                      <a:round/>
                      <a:headEnd type="none" w="med" len="med"/>
                      <a:tailEnd type="none" w="med" len="med"/>
                    </a:lnT>
                    <a:lnB w="38100" cap="flat" cmpd="sng" algn="ctr">
                      <a:solidFill>
                        <a:srgbClr val="2CAA96"/>
                      </a:solidFill>
                      <a:prstDash val="solid"/>
                      <a:round/>
                      <a:headEnd type="none" w="med" len="med"/>
                      <a:tailEnd type="none" w="med" len="med"/>
                    </a:lnB>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marL="0" marR="0" marT="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38100" cap="flat" cmpd="sng" algn="ctr">
                      <a:solidFill>
                        <a:srgbClr val="2CAA96"/>
                      </a:solidFill>
                      <a:prstDash val="solid"/>
                      <a:round/>
                      <a:headEnd type="none" w="med" len="med"/>
                      <a:tailEnd type="none" w="med" len="med"/>
                    </a:lnT>
                    <a:lnB w="38100" cap="flat" cmpd="sng" algn="ctr">
                      <a:solidFill>
                        <a:srgbClr val="2CAA96"/>
                      </a:solidFill>
                      <a:prstDash val="solid"/>
                      <a:round/>
                      <a:headEnd type="none" w="med" len="med"/>
                      <a:tailEnd type="none" w="med" len="med"/>
                    </a:lnB>
                    <a:solidFill>
                      <a:schemeClr val="accent2"/>
                    </a:solidFill>
                  </a:tcPr>
                </a:tc>
                <a:extLst>
                  <a:ext uri="{0D108BD9-81ED-4DB2-BD59-A6C34878D82A}">
                    <a16:rowId xmlns:a16="http://schemas.microsoft.com/office/drawing/2014/main" val="1599348451"/>
                  </a:ext>
                </a:extLst>
              </a:tr>
              <a:tr h="1197684">
                <a:tc>
                  <a:txBody>
                    <a:bodyPr/>
                    <a:lstStyle/>
                    <a:p>
                      <a:pPr algn="l" fontAlgn="ctr"/>
                      <a:r>
                        <a:rPr lang="en-US" sz="1800" b="0" i="0" u="none" strike="noStrike">
                          <a:solidFill>
                            <a:srgbClr val="000000"/>
                          </a:solidFill>
                          <a:effectLst/>
                          <a:latin typeface="Calibri" panose="020F0502020204030204" pitchFamily="34" charset="0"/>
                        </a:rPr>
                        <a:t>The GPE Secretariat provides timely and relevant support to </a:t>
                      </a:r>
                      <a:r>
                        <a:rPr lang="en-US" sz="1800" b="0" i="1" u="none" strike="noStrike">
                          <a:solidFill>
                            <a:srgbClr val="000000"/>
                          </a:solidFill>
                          <a:effectLst/>
                          <a:latin typeface="Calibri" panose="020F0502020204030204" pitchFamily="34" charset="0"/>
                        </a:rPr>
                        <a:t>sector-level</a:t>
                      </a:r>
                      <a:r>
                        <a:rPr lang="en-US" sz="1800" b="0" i="0" u="none" strike="noStrike">
                          <a:solidFill>
                            <a:srgbClr val="000000"/>
                          </a:solidFill>
                          <a:effectLst/>
                          <a:latin typeface="Calibri" panose="020F0502020204030204" pitchFamily="34" charset="0"/>
                        </a:rPr>
                        <a:t> processes (i.e. development, appraisal/endorsement, implementation and monitoring of sector/plan) including relationship brokering, based on the needs of the country  </a:t>
                      </a:r>
                    </a:p>
                  </a:txBody>
                  <a:tcPr marL="274320" marR="7620" marT="762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38100" cap="flat" cmpd="sng" algn="ctr">
                      <a:solidFill>
                        <a:srgbClr val="2CAA96"/>
                      </a:solidFill>
                      <a:prstDash val="solid"/>
                      <a:round/>
                      <a:headEnd type="none" w="med" len="med"/>
                      <a:tailEnd type="none" w="med" len="med"/>
                    </a:lnT>
                    <a:lnB w="12700" cap="flat" cmpd="sng" algn="ctr">
                      <a:solidFill>
                        <a:srgbClr val="2CAA96"/>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38100" cap="flat" cmpd="sng" algn="ctr">
                      <a:solidFill>
                        <a:srgbClr val="2CAA96"/>
                      </a:solidFill>
                      <a:prstDash val="solid"/>
                      <a:round/>
                      <a:headEnd type="none" w="med" len="med"/>
                      <a:tailEnd type="none" w="med" len="med"/>
                    </a:lnT>
                    <a:lnB w="12700" cap="flat" cmpd="sng" algn="ctr">
                      <a:solidFill>
                        <a:srgbClr val="2CAA9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24058298"/>
                  </a:ext>
                </a:extLst>
              </a:tr>
              <a:tr h="1197684">
                <a:tc>
                  <a:txBody>
                    <a:bodyPr/>
                    <a:lstStyle/>
                    <a:p>
                      <a:pPr algn="l" fontAlgn="ctr"/>
                      <a:r>
                        <a:rPr lang="en-US" sz="1800" b="0" i="0" u="none" strike="noStrike">
                          <a:solidFill>
                            <a:srgbClr val="000000"/>
                          </a:solidFill>
                          <a:effectLst/>
                          <a:latin typeface="Calibri" panose="020F0502020204030204" pitchFamily="34" charset="0"/>
                        </a:rPr>
                        <a:t>The GPE Secretariat provides timely and relevant support to GPE grant processes (i.e. development, implementation and monitoring of GPE grants application) including relationship brokering, based on the needs of the country  </a:t>
                      </a:r>
                    </a:p>
                  </a:txBody>
                  <a:tcPr marL="274320" marR="7620" marT="762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12700" cap="flat" cmpd="sng" algn="ctr">
                      <a:solidFill>
                        <a:srgbClr val="2CAA96"/>
                      </a:solidFill>
                      <a:prstDash val="solid"/>
                      <a:round/>
                      <a:headEnd type="none" w="med" len="med"/>
                      <a:tailEnd type="none" w="med" len="med"/>
                    </a:lnT>
                    <a:lnB w="12700" cap="flat" cmpd="sng" algn="ctr">
                      <a:solidFill>
                        <a:srgbClr val="2CAA96"/>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12700" cap="flat" cmpd="sng" algn="ctr">
                      <a:solidFill>
                        <a:srgbClr val="2CAA96"/>
                      </a:solidFill>
                      <a:prstDash val="solid"/>
                      <a:round/>
                      <a:headEnd type="none" w="med" len="med"/>
                      <a:tailEnd type="none" w="med" len="med"/>
                    </a:lnT>
                    <a:lnB w="12700" cap="flat" cmpd="sng" algn="ctr">
                      <a:solidFill>
                        <a:srgbClr val="2CAA9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94183871"/>
                  </a:ext>
                </a:extLst>
              </a:tr>
              <a:tr h="922985">
                <a:tc>
                  <a:txBody>
                    <a:bodyPr/>
                    <a:lstStyle/>
                    <a:p>
                      <a:pPr algn="l" fontAlgn="ctr"/>
                      <a:r>
                        <a:rPr lang="en-US" sz="1800" b="0" i="0" u="none" strike="noStrike">
                          <a:solidFill>
                            <a:srgbClr val="000000"/>
                          </a:solidFill>
                          <a:effectLst/>
                          <a:latin typeface="Calibri" panose="020F0502020204030204" pitchFamily="34" charset="0"/>
                        </a:rPr>
                        <a:t>The GPE Secretariat communicates in a timely and effective manner with the CA/GA/MOE</a:t>
                      </a:r>
                    </a:p>
                  </a:txBody>
                  <a:tcPr marL="274320" marR="7620" marT="762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12700" cap="flat" cmpd="sng" algn="ctr">
                      <a:solidFill>
                        <a:srgbClr val="2CAA96"/>
                      </a:solidFill>
                      <a:prstDash val="solid"/>
                      <a:round/>
                      <a:headEnd type="none" w="med" len="med"/>
                      <a:tailEnd type="none" w="med" len="med"/>
                    </a:lnT>
                    <a:lnB w="12700" cap="flat" cmpd="sng" algn="ctr">
                      <a:solidFill>
                        <a:srgbClr val="2CAA96"/>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12700" cap="flat" cmpd="sng" algn="ctr">
                      <a:solidFill>
                        <a:srgbClr val="2CAA96"/>
                      </a:solidFill>
                      <a:prstDash val="solid"/>
                      <a:round/>
                      <a:headEnd type="none" w="med" len="med"/>
                      <a:tailEnd type="none" w="med" len="med"/>
                    </a:lnT>
                    <a:lnB w="12700" cap="flat" cmpd="sng" algn="ctr">
                      <a:solidFill>
                        <a:srgbClr val="2CAA9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86610060"/>
                  </a:ext>
                </a:extLst>
              </a:tr>
              <a:tr h="922985">
                <a:tc>
                  <a:txBody>
                    <a:bodyPr/>
                    <a:lstStyle/>
                    <a:p>
                      <a:pPr algn="l" fontAlgn="ctr"/>
                      <a:r>
                        <a:rPr lang="en-US" sz="1800" b="0" i="0" u="none" strike="noStrike">
                          <a:solidFill>
                            <a:srgbClr val="000000"/>
                          </a:solidFill>
                          <a:effectLst/>
                          <a:latin typeface="Calibri" panose="020F0502020204030204" pitchFamily="34" charset="0"/>
                        </a:rPr>
                        <a:t>The GPE Secretariat keeps abreast of sector and grant level developments as a basis for providing relevant inputs to country</a:t>
                      </a:r>
                    </a:p>
                  </a:txBody>
                  <a:tcPr marL="274320" marR="7620" marT="762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12700" cap="flat" cmpd="sng" algn="ctr">
                      <a:solidFill>
                        <a:srgbClr val="2CAA96"/>
                      </a:solidFill>
                      <a:prstDash val="solid"/>
                      <a:round/>
                      <a:headEnd type="none" w="med" len="med"/>
                      <a:tailEnd type="none" w="med" len="med"/>
                    </a:lnT>
                    <a:lnB w="38100" cap="flat" cmpd="sng" algn="ctr">
                      <a:solidFill>
                        <a:srgbClr val="2CAA96"/>
                      </a:solidFill>
                      <a:prstDash val="solid"/>
                      <a:round/>
                      <a:headEnd type="none" w="med" len="med"/>
                      <a:tailEnd type="none" w="med" len="med"/>
                    </a:lnB>
                    <a:solidFill>
                      <a:srgbClr val="F2F2F2"/>
                    </a:solidFill>
                  </a:tcPr>
                </a:tc>
                <a:tc>
                  <a:txBody>
                    <a:bodyPr/>
                    <a:lstStyle/>
                    <a:p>
                      <a:pPr algn="ctr" fontAlgn="ctr"/>
                      <a:r>
                        <a:rPr lang="en-US" sz="1800" b="0" i="0" u="none" strike="noStrike" dirty="0">
                          <a:solidFill>
                            <a:srgbClr val="00B0F0"/>
                          </a:solidFill>
                          <a:effectLst/>
                          <a:highlight>
                            <a:srgbClr val="FFFFFF"/>
                          </a:highlight>
                          <a:latin typeface="Calibri"/>
                        </a:rPr>
                        <a:t>1-5</a:t>
                      </a:r>
                    </a:p>
                  </a:txBody>
                  <a:tcPr marL="0" marR="0" marT="0" marB="0" anchor="ctr">
                    <a:lnL w="38100" cap="flat" cmpd="sng" algn="ctr">
                      <a:solidFill>
                        <a:srgbClr val="2CAA96"/>
                      </a:solidFill>
                      <a:prstDash val="solid"/>
                      <a:round/>
                      <a:headEnd type="none" w="med" len="med"/>
                      <a:tailEnd type="none" w="med" len="med"/>
                    </a:lnL>
                    <a:lnR w="38100" cap="flat" cmpd="sng" algn="ctr">
                      <a:solidFill>
                        <a:srgbClr val="2CAA96"/>
                      </a:solidFill>
                      <a:prstDash val="solid"/>
                      <a:round/>
                      <a:headEnd type="none" w="med" len="med"/>
                      <a:tailEnd type="none" w="med" len="med"/>
                    </a:lnR>
                    <a:lnT w="12700" cap="flat" cmpd="sng" algn="ctr">
                      <a:solidFill>
                        <a:srgbClr val="2CAA96"/>
                      </a:solidFill>
                      <a:prstDash val="solid"/>
                      <a:round/>
                      <a:headEnd type="none" w="med" len="med"/>
                      <a:tailEnd type="none" w="med" len="med"/>
                    </a:lnT>
                    <a:lnB w="38100" cap="flat" cmpd="sng" algn="ctr">
                      <a:solidFill>
                        <a:srgbClr val="2CAA9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77591254"/>
                  </a:ext>
                </a:extLst>
              </a:tr>
            </a:tbl>
          </a:graphicData>
        </a:graphic>
      </p:graphicFrame>
    </p:spTree>
    <p:extLst>
      <p:ext uri="{BB962C8B-B14F-4D97-AF65-F5344CB8AC3E}">
        <p14:creationId xmlns:p14="http://schemas.microsoft.com/office/powerpoint/2010/main" val="6826301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8" descr="A picture containing drawing&#10;&#10;Description generated with very high confidence">
            <a:extLst>
              <a:ext uri="{FF2B5EF4-FFF2-40B4-BE49-F238E27FC236}">
                <a16:creationId xmlns:a16="http://schemas.microsoft.com/office/drawing/2014/main" id="{651D76EE-FA77-4F0D-BE14-7EBDCA509454}"/>
              </a:ext>
            </a:extLst>
          </p:cNvPr>
          <p:cNvPicPr>
            <a:picLocks noChangeAspect="1"/>
          </p:cNvPicPr>
          <p:nvPr/>
        </p:nvPicPr>
        <p:blipFill>
          <a:blip r:embed="rId2"/>
          <a:stretch>
            <a:fillRect/>
          </a:stretch>
        </p:blipFill>
        <p:spPr>
          <a:xfrm>
            <a:off x="2893316" y="2346796"/>
            <a:ext cx="1747521" cy="1515360"/>
          </a:xfrm>
          <a:prstGeom prst="rect">
            <a:avLst/>
          </a:prstGeom>
        </p:spPr>
      </p:pic>
      <p:sp>
        <p:nvSpPr>
          <p:cNvPr id="2" name="Rectangle 1">
            <a:extLst>
              <a:ext uri="{FF2B5EF4-FFF2-40B4-BE49-F238E27FC236}">
                <a16:creationId xmlns:a16="http://schemas.microsoft.com/office/drawing/2014/main" id="{28AB006F-7F63-4F15-9CC9-93C0AB45C704}"/>
              </a:ext>
            </a:extLst>
          </p:cNvPr>
          <p:cNvSpPr/>
          <p:nvPr/>
        </p:nvSpPr>
        <p:spPr>
          <a:xfrm>
            <a:off x="4794606" y="2042647"/>
            <a:ext cx="6096000" cy="2123658"/>
          </a:xfrm>
          <a:prstGeom prst="rect">
            <a:avLst/>
          </a:prstGeom>
        </p:spPr>
        <p:txBody>
          <a:bodyPr>
            <a:spAutoFit/>
          </a:bodyPr>
          <a:lstStyle/>
          <a:p>
            <a:r>
              <a:rPr lang="en-US" sz="4400" u="sng" dirty="0">
                <a:solidFill>
                  <a:schemeClr val="accent2"/>
                </a:solidFill>
                <a:latin typeface="+mj-lt"/>
                <a:cs typeface="Calibri"/>
              </a:rPr>
              <a:t>Optional:</a:t>
            </a:r>
            <a:br>
              <a:rPr lang="en-US" sz="4400" dirty="0">
                <a:solidFill>
                  <a:schemeClr val="accent2"/>
                </a:solidFill>
                <a:latin typeface="+mj-lt"/>
                <a:cs typeface="Calibri"/>
              </a:rPr>
            </a:br>
            <a:r>
              <a:rPr lang="en-US" sz="4400" dirty="0">
                <a:solidFill>
                  <a:schemeClr val="accent2"/>
                </a:solidFill>
                <a:latin typeface="+mj-lt"/>
                <a:cs typeface="Calibri"/>
              </a:rPr>
              <a:t>Supplement for tailoring the</a:t>
            </a:r>
            <a:br>
              <a:rPr lang="en-US" sz="4400" dirty="0">
                <a:solidFill>
                  <a:schemeClr val="accent2"/>
                </a:solidFill>
                <a:latin typeface="+mj-lt"/>
                <a:cs typeface="Calibri"/>
              </a:rPr>
            </a:br>
            <a:r>
              <a:rPr lang="en-US" sz="4400" dirty="0">
                <a:solidFill>
                  <a:schemeClr val="accent2"/>
                </a:solidFill>
                <a:latin typeface="+mj-lt"/>
                <a:cs typeface="Calibri"/>
              </a:rPr>
              <a:t>LEG self-assessment tool</a:t>
            </a:r>
            <a:endParaRPr lang="en-US" sz="4400" dirty="0">
              <a:solidFill>
                <a:schemeClr val="accent2"/>
              </a:solidFill>
              <a:latin typeface="+mj-lt"/>
            </a:endParaRPr>
          </a:p>
        </p:txBody>
      </p:sp>
      <p:sp>
        <p:nvSpPr>
          <p:cNvPr id="6" name="Oval 5">
            <a:extLst>
              <a:ext uri="{FF2B5EF4-FFF2-40B4-BE49-F238E27FC236}">
                <a16:creationId xmlns:a16="http://schemas.microsoft.com/office/drawing/2014/main" id="{B60B1B4F-4673-4902-9353-E0CFF5EF1CBA}"/>
              </a:ext>
            </a:extLst>
          </p:cNvPr>
          <p:cNvSpPr/>
          <p:nvPr/>
        </p:nvSpPr>
        <p:spPr>
          <a:xfrm>
            <a:off x="10804224" y="101424"/>
            <a:ext cx="1313362" cy="1217324"/>
          </a:xfrm>
          <a:prstGeom prst="ellipse">
            <a:avLst/>
          </a:prstGeom>
          <a:solidFill>
            <a:schemeClr val="bg1"/>
          </a:solidFill>
          <a:ln w="285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srgbClr val="2CAA96"/>
                </a:solidFill>
                <a:latin typeface="Calibri"/>
              </a:rPr>
              <a:t>5</a:t>
            </a:r>
            <a:endParaRPr kumimoji="0" lang="en-US" sz="4400" b="1" i="0" u="none" strike="noStrike" kern="1200" cap="none" spc="0" normalizeH="0" baseline="0" noProof="0" dirty="0">
              <a:ln>
                <a:noFill/>
              </a:ln>
              <a:solidFill>
                <a:srgbClr val="2CAA96"/>
              </a:solidFill>
              <a:effectLst/>
              <a:uLnTx/>
              <a:uFillTx/>
              <a:latin typeface="Calibri"/>
              <a:ea typeface="+mn-ea"/>
              <a:cs typeface="+mn-cs"/>
            </a:endParaRPr>
          </a:p>
        </p:txBody>
      </p:sp>
    </p:spTree>
    <p:extLst>
      <p:ext uri="{BB962C8B-B14F-4D97-AF65-F5344CB8AC3E}">
        <p14:creationId xmlns:p14="http://schemas.microsoft.com/office/powerpoint/2010/main" val="35580937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8A471E5-AD7E-4798-932F-F70005C66211}"/>
              </a:ext>
            </a:extLst>
          </p:cNvPr>
          <p:cNvGraphicFramePr>
            <a:graphicFrameLocks noGrp="1"/>
          </p:cNvGraphicFramePr>
          <p:nvPr>
            <p:extLst>
              <p:ext uri="{D42A27DB-BD31-4B8C-83A1-F6EECF244321}">
                <p14:modId xmlns:p14="http://schemas.microsoft.com/office/powerpoint/2010/main" val="146226313"/>
              </p:ext>
            </p:extLst>
          </p:nvPr>
        </p:nvGraphicFramePr>
        <p:xfrm>
          <a:off x="642922" y="311733"/>
          <a:ext cx="10652641" cy="3166945"/>
        </p:xfrm>
        <a:graphic>
          <a:graphicData uri="http://schemas.openxmlformats.org/drawingml/2006/table">
            <a:tbl>
              <a:tblPr/>
              <a:tblGrid>
                <a:gridCol w="9608037">
                  <a:extLst>
                    <a:ext uri="{9D8B030D-6E8A-4147-A177-3AD203B41FA5}">
                      <a16:colId xmlns:a16="http://schemas.microsoft.com/office/drawing/2014/main" val="2007084234"/>
                    </a:ext>
                  </a:extLst>
                </a:gridCol>
                <a:gridCol w="1044604">
                  <a:extLst>
                    <a:ext uri="{9D8B030D-6E8A-4147-A177-3AD203B41FA5}">
                      <a16:colId xmlns:a16="http://schemas.microsoft.com/office/drawing/2014/main" val="2374588619"/>
                    </a:ext>
                  </a:extLst>
                </a:gridCol>
              </a:tblGrid>
              <a:tr h="522904">
                <a:tc gridSpan="2">
                  <a:txBody>
                    <a:bodyPr/>
                    <a:lstStyle/>
                    <a:p>
                      <a:pPr lvl="0" algn="l">
                        <a:buNone/>
                      </a:pPr>
                      <a:r>
                        <a:rPr lang="en-US" sz="2400" b="1" i="0" u="none" strike="noStrike" noProof="0" dirty="0">
                          <a:solidFill>
                            <a:srgbClr val="FFFFFF"/>
                          </a:solidFill>
                          <a:effectLst/>
                          <a:latin typeface="Calibri"/>
                        </a:rPr>
                        <a:t> </a:t>
                      </a:r>
                      <a:r>
                        <a:rPr lang="en-US" sz="1800" b="1" i="0" u="none" strike="noStrike" noProof="0" dirty="0">
                          <a:solidFill>
                            <a:srgbClr val="FFFFFF"/>
                          </a:solidFill>
                          <a:effectLst/>
                          <a:latin typeface="Calibri"/>
                        </a:rPr>
                        <a:t> [Supporting policy development, implementation and monitoring]</a:t>
                      </a:r>
                      <a:endParaRPr lang="en-US" sz="1800" b="0" i="0" u="none" strike="noStrike" noProof="0" dirty="0">
                        <a:effectLst/>
                      </a:endParaRPr>
                    </a:p>
                  </a:txBody>
                  <a:tcPr marL="0" marR="0" marT="0" marB="0" anchor="ctr">
                    <a:lnL w="127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a:noFill/>
                    </a:lnT>
                    <a:lnB w="12700" cap="flat" cmpd="sng" algn="ctr">
                      <a:solidFill>
                        <a:srgbClr val="2F75B5"/>
                      </a:solidFill>
                      <a:prstDash val="solid"/>
                      <a:round/>
                      <a:headEnd type="none" w="med" len="med"/>
                      <a:tailEnd type="none" w="med" len="med"/>
                    </a:lnB>
                    <a:solidFill>
                      <a:srgbClr val="2F75B5"/>
                    </a:solidFill>
                  </a:tcPr>
                </a:tc>
                <a:tc hMerge="1">
                  <a:txBody>
                    <a:bodyPr/>
                    <a:lstStyle/>
                    <a:p>
                      <a:endParaRPr lang="en-US"/>
                    </a:p>
                  </a:txBody>
                  <a:tcPr/>
                </a:tc>
                <a:extLst>
                  <a:ext uri="{0D108BD9-81ED-4DB2-BD59-A6C34878D82A}">
                    <a16:rowId xmlns:a16="http://schemas.microsoft.com/office/drawing/2014/main" val="1599348451"/>
                  </a:ext>
                </a:extLst>
              </a:tr>
              <a:tr h="881347">
                <a:tc>
                  <a:txBody>
                    <a:bodyPr/>
                    <a:lstStyle/>
                    <a:p>
                      <a:pPr algn="l" fontAlgn="ctr"/>
                      <a:r>
                        <a:rPr lang="en-US" sz="1800" b="0" i="0" u="none" strike="noStrike">
                          <a:solidFill>
                            <a:srgbClr val="000000"/>
                          </a:solidFill>
                          <a:effectLst/>
                          <a:latin typeface="Calibri"/>
                        </a:rPr>
                        <a:t>The LEG pays attention to issues of other sectors affecting the education system (e.g. health, water, sanitation, hygiene, child protection, public finance…) </a:t>
                      </a:r>
                      <a:endParaRPr lang="en-US" sz="1800" b="0" i="0" u="none" strike="noStrike">
                        <a:solidFill>
                          <a:srgbClr val="000000"/>
                        </a:solidFill>
                        <a:effectLst/>
                        <a:latin typeface="Calibri" panose="020F0502020204030204" pitchFamily="34" charset="0"/>
                      </a:endParaRPr>
                    </a:p>
                  </a:txBody>
                  <a:tcPr marL="274320" marR="0" marT="0" marB="0" anchor="ctr">
                    <a:lnL w="127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24058298"/>
                  </a:ext>
                </a:extLst>
              </a:tr>
              <a:tr h="881347">
                <a:tc>
                  <a:txBody>
                    <a:bodyPr/>
                    <a:lstStyle/>
                    <a:p>
                      <a:pPr algn="l" fontAlgn="ctr"/>
                      <a:r>
                        <a:rPr lang="en-US" sz="1800" b="0" i="0" u="none" strike="noStrike">
                          <a:solidFill>
                            <a:srgbClr val="000000"/>
                          </a:solidFill>
                          <a:effectLst/>
                          <a:latin typeface="Calibri"/>
                        </a:rPr>
                        <a:t>LEG’s dialogue benefits from practices and lessons from other countries with similar challenges through research, knowledge sharing, peer learning, or benchmarking</a:t>
                      </a:r>
                    </a:p>
                  </a:txBody>
                  <a:tcPr marL="274320" marR="0" marT="0" marB="0" anchor="ctr">
                    <a:lnL w="127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94183871"/>
                  </a:ext>
                </a:extLst>
              </a:tr>
              <a:tr h="881347">
                <a:tc>
                  <a:txBody>
                    <a:bodyPr/>
                    <a:lstStyle/>
                    <a:p>
                      <a:pPr algn="l" fontAlgn="ctr"/>
                      <a:r>
                        <a:rPr lang="en-US" sz="1800" b="0" i="0" u="none" strike="noStrike" dirty="0">
                          <a:solidFill>
                            <a:srgbClr val="000000"/>
                          </a:solidFill>
                          <a:effectLst/>
                          <a:latin typeface="Calibri"/>
                        </a:rPr>
                        <a:t>LEG activity and focus on the ESP are consistent and balanced throughout the whole policy cycle (planning, implementation, monitoring, evaluation) </a:t>
                      </a:r>
                      <a:endParaRPr lang="en-US" sz="1800" b="0" i="0" u="none" strike="noStrike" dirty="0">
                        <a:solidFill>
                          <a:srgbClr val="000000"/>
                        </a:solidFill>
                        <a:effectLst/>
                        <a:latin typeface="Calibri" panose="020F0502020204030204" pitchFamily="34" charset="0"/>
                      </a:endParaRPr>
                    </a:p>
                  </a:txBody>
                  <a:tcPr marL="274320" marR="0" marT="0" marB="0" anchor="ctr">
                    <a:lnL w="127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solidFill>
                      <a:srgbClr val="F2F2F2"/>
                    </a:solidFill>
                  </a:tcPr>
                </a:tc>
                <a:tc>
                  <a:txBody>
                    <a:bodyPr/>
                    <a:lstStyle/>
                    <a:p>
                      <a:pPr algn="ctr" fontAlgn="ctr"/>
                      <a:r>
                        <a:rPr lang="en-US" sz="1800" b="0" i="0" u="none" strike="noStrike" dirty="0">
                          <a:solidFill>
                            <a:srgbClr val="00B0F0"/>
                          </a:solidFill>
                          <a:effectLst/>
                          <a:highlight>
                            <a:srgbClr val="FFFFFF"/>
                          </a:highlight>
                          <a:latin typeface="Calibri"/>
                        </a:rPr>
                        <a:t>1-5</a:t>
                      </a:r>
                    </a:p>
                  </a:txBody>
                  <a:tcPr marL="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38100" cap="flat" cmpd="sng" algn="ctr">
                      <a:solidFill>
                        <a:srgbClr val="2F75B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96979316"/>
                  </a:ext>
                </a:extLst>
              </a:tr>
            </a:tbl>
          </a:graphicData>
        </a:graphic>
      </p:graphicFrame>
      <p:graphicFrame>
        <p:nvGraphicFramePr>
          <p:cNvPr id="3" name="Table 2">
            <a:extLst>
              <a:ext uri="{FF2B5EF4-FFF2-40B4-BE49-F238E27FC236}">
                <a16:creationId xmlns:a16="http://schemas.microsoft.com/office/drawing/2014/main" id="{7AF1E9ED-0659-4C94-B141-BCEBD5E637A7}"/>
              </a:ext>
            </a:extLst>
          </p:cNvPr>
          <p:cNvGraphicFramePr>
            <a:graphicFrameLocks noGrp="1"/>
          </p:cNvGraphicFramePr>
          <p:nvPr>
            <p:extLst>
              <p:ext uri="{D42A27DB-BD31-4B8C-83A1-F6EECF244321}">
                <p14:modId xmlns:p14="http://schemas.microsoft.com/office/powerpoint/2010/main" val="1395454615"/>
              </p:ext>
            </p:extLst>
          </p:nvPr>
        </p:nvGraphicFramePr>
        <p:xfrm>
          <a:off x="642922" y="3478678"/>
          <a:ext cx="10652641" cy="3299059"/>
        </p:xfrm>
        <a:graphic>
          <a:graphicData uri="http://schemas.openxmlformats.org/drawingml/2006/table">
            <a:tbl>
              <a:tblPr/>
              <a:tblGrid>
                <a:gridCol w="9608037">
                  <a:extLst>
                    <a:ext uri="{9D8B030D-6E8A-4147-A177-3AD203B41FA5}">
                      <a16:colId xmlns:a16="http://schemas.microsoft.com/office/drawing/2014/main" val="1092260201"/>
                    </a:ext>
                  </a:extLst>
                </a:gridCol>
                <a:gridCol w="1044604">
                  <a:extLst>
                    <a:ext uri="{9D8B030D-6E8A-4147-A177-3AD203B41FA5}">
                      <a16:colId xmlns:a16="http://schemas.microsoft.com/office/drawing/2014/main" val="852082015"/>
                    </a:ext>
                  </a:extLst>
                </a:gridCol>
              </a:tblGrid>
              <a:tr h="455089">
                <a:tc gridSpan="2">
                  <a:txBody>
                    <a:bodyPr/>
                    <a:lstStyle/>
                    <a:p>
                      <a:pPr algn="l" fontAlgn="auto"/>
                      <a:r>
                        <a:rPr lang="en-US" sz="2400" b="1" i="0" u="none" strike="noStrike" dirty="0">
                          <a:solidFill>
                            <a:srgbClr val="FFFFFF"/>
                          </a:solidFill>
                          <a:effectLst/>
                          <a:latin typeface="Calibri"/>
                        </a:rPr>
                        <a:t> </a:t>
                      </a:r>
                      <a:r>
                        <a:rPr lang="en-US" sz="1800" b="1" i="0" u="none" strike="noStrike" dirty="0">
                          <a:solidFill>
                            <a:srgbClr val="FFFFFF"/>
                          </a:solidFill>
                          <a:effectLst/>
                          <a:latin typeface="Calibri"/>
                        </a:rPr>
                        <a:t> [</a:t>
                      </a:r>
                      <a:r>
                        <a:rPr lang="en-US" sz="1800" b="1" i="0" u="none" strike="noStrike" dirty="0">
                          <a:solidFill>
                            <a:srgbClr val="FFFFFF"/>
                          </a:solidFill>
                          <a:effectLst/>
                          <a:latin typeface="+mn-lt"/>
                        </a:rPr>
                        <a:t>Addressing domestic and external financing and resource use]</a:t>
                      </a:r>
                      <a:endParaRPr lang="en-US" sz="1800" b="1" i="0" u="none" strike="noStrike" dirty="0">
                        <a:solidFill>
                          <a:srgbClr val="FFFFFF"/>
                        </a:solidFill>
                        <a:effectLst/>
                        <a:latin typeface="Calibri"/>
                      </a:endParaRPr>
                    </a:p>
                  </a:txBody>
                  <a:tcPr marL="0" marR="0" marT="0" marB="0" anchor="ctr">
                    <a:lnL w="127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a:noFill/>
                    </a:lnT>
                    <a:lnB w="12700" cap="flat" cmpd="sng" algn="ctr">
                      <a:solidFill>
                        <a:srgbClr val="2F75B5"/>
                      </a:solidFill>
                      <a:prstDash val="solid"/>
                      <a:round/>
                      <a:headEnd type="none" w="med" len="med"/>
                      <a:tailEnd type="none" w="med" len="med"/>
                    </a:lnB>
                    <a:solidFill>
                      <a:srgbClr val="2F75B5"/>
                    </a:solidFill>
                  </a:tcPr>
                </a:tc>
                <a:tc hMerge="1">
                  <a:txBody>
                    <a:bodyPr/>
                    <a:lstStyle/>
                    <a:p>
                      <a:endParaRPr lang="en-US"/>
                    </a:p>
                  </a:txBody>
                  <a:tcPr/>
                </a:tc>
                <a:extLst>
                  <a:ext uri="{0D108BD9-81ED-4DB2-BD59-A6C34878D82A}">
                    <a16:rowId xmlns:a16="http://schemas.microsoft.com/office/drawing/2014/main" val="2415528625"/>
                  </a:ext>
                </a:extLst>
              </a:tr>
              <a:tr h="947990">
                <a:tc>
                  <a:txBody>
                    <a:bodyPr/>
                    <a:lstStyle/>
                    <a:p>
                      <a:pPr algn="l" fontAlgn="ctr"/>
                      <a:r>
                        <a:rPr lang="en-US" sz="1800" b="0" i="0" u="none" strike="noStrike" dirty="0">
                          <a:solidFill>
                            <a:srgbClr val="000000"/>
                          </a:solidFill>
                          <a:effectLst/>
                          <a:latin typeface="Calibri" panose="020F0502020204030204" pitchFamily="34" charset="0"/>
                        </a:rPr>
                        <a:t>The LEG provides a platform for members to engage in dialogue, and enhance understanding, around the various stages of the budget cycle </a:t>
                      </a:r>
                    </a:p>
                  </a:txBody>
                  <a:tcPr marL="274320" marR="0" marT="0" marB="0" anchor="ctr">
                    <a:lnL w="127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01167958"/>
                  </a:ext>
                </a:extLst>
              </a:tr>
              <a:tr h="947990">
                <a:tc>
                  <a:txBody>
                    <a:bodyPr/>
                    <a:lstStyle/>
                    <a:p>
                      <a:pPr algn="l" fontAlgn="ctr"/>
                      <a:r>
                        <a:rPr lang="en-US" sz="1800" b="0" i="0" u="none" strike="noStrike">
                          <a:solidFill>
                            <a:srgbClr val="000000"/>
                          </a:solidFill>
                          <a:effectLst/>
                          <a:latin typeface="Calibri" panose="020F0502020204030204" pitchFamily="34" charset="0"/>
                        </a:rPr>
                        <a:t>The policy dialogue is informed by data of actual expenditures and helps assess whether policy priorities are adequately funded</a:t>
                      </a:r>
                    </a:p>
                  </a:txBody>
                  <a:tcPr marL="274320" marR="0" marT="0" marB="0" anchor="ctr">
                    <a:lnL w="127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96049464"/>
                  </a:ext>
                </a:extLst>
              </a:tr>
              <a:tr h="947990">
                <a:tc>
                  <a:txBody>
                    <a:bodyPr/>
                    <a:lstStyle/>
                    <a:p>
                      <a:pPr algn="l" fontAlgn="ctr"/>
                      <a:r>
                        <a:rPr lang="en-US" sz="1800" b="0" i="0" u="none" strike="noStrike">
                          <a:solidFill>
                            <a:srgbClr val="000000"/>
                          </a:solidFill>
                          <a:effectLst/>
                          <a:latin typeface="Calibri" panose="020F0502020204030204" pitchFamily="34" charset="0"/>
                        </a:rPr>
                        <a:t>The LEG advocates for increased domestic financing with the ministry of finance (or others as relevant such as the Parliament or ministry of civil service) </a:t>
                      </a:r>
                    </a:p>
                  </a:txBody>
                  <a:tcPr marL="274320" marR="0" marT="0" marB="0" anchor="ctr">
                    <a:lnL w="127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solidFill>
                      <a:srgbClr val="F2F2F2"/>
                    </a:solidFill>
                  </a:tcPr>
                </a:tc>
                <a:tc>
                  <a:txBody>
                    <a:bodyPr/>
                    <a:lstStyle/>
                    <a:p>
                      <a:pPr algn="ctr" fontAlgn="ctr"/>
                      <a:r>
                        <a:rPr lang="en-US" sz="1800" b="0" i="0" u="none" strike="noStrike" dirty="0">
                          <a:solidFill>
                            <a:srgbClr val="00B0F0"/>
                          </a:solidFill>
                          <a:effectLst/>
                          <a:highlight>
                            <a:srgbClr val="FFFFFF"/>
                          </a:highlight>
                          <a:latin typeface="Calibri"/>
                        </a:rPr>
                        <a:t>1-5</a:t>
                      </a:r>
                    </a:p>
                  </a:txBody>
                  <a:tcPr marL="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38100" cap="flat" cmpd="sng" algn="ctr">
                      <a:solidFill>
                        <a:srgbClr val="2F75B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509644"/>
                  </a:ext>
                </a:extLst>
              </a:tr>
            </a:tbl>
          </a:graphicData>
        </a:graphic>
      </p:graphicFrame>
      <p:pic>
        <p:nvPicPr>
          <p:cNvPr id="4" name="chart">
            <a:extLst>
              <a:ext uri="{FF2B5EF4-FFF2-40B4-BE49-F238E27FC236}">
                <a16:creationId xmlns:a16="http://schemas.microsoft.com/office/drawing/2014/main" id="{4DEE9CD5-AF96-4BB1-BD87-4F2C7CA9CE1C}"/>
              </a:ext>
            </a:extLst>
          </p:cNvPr>
          <p:cNvPicPr>
            <a:picLocks noChangeAspect="1"/>
          </p:cNvPicPr>
          <p:nvPr/>
        </p:nvPicPr>
        <p:blipFill>
          <a:blip r:embed="rId2"/>
          <a:stretch>
            <a:fillRect/>
          </a:stretch>
        </p:blipFill>
        <p:spPr>
          <a:xfrm>
            <a:off x="9794008" y="0"/>
            <a:ext cx="2388644" cy="2388620"/>
          </a:xfrm>
          <a:prstGeom prst="rect">
            <a:avLst/>
          </a:prstGeom>
        </p:spPr>
      </p:pic>
      <p:sp>
        <p:nvSpPr>
          <p:cNvPr id="5" name="Rectangle 4">
            <a:extLst>
              <a:ext uri="{FF2B5EF4-FFF2-40B4-BE49-F238E27FC236}">
                <a16:creationId xmlns:a16="http://schemas.microsoft.com/office/drawing/2014/main" id="{1C9C1961-4D22-4E7A-9719-A456ECE46373}"/>
              </a:ext>
            </a:extLst>
          </p:cNvPr>
          <p:cNvSpPr/>
          <p:nvPr/>
        </p:nvSpPr>
        <p:spPr>
          <a:xfrm rot="2751376">
            <a:off x="10266179" y="534561"/>
            <a:ext cx="2264249" cy="646331"/>
          </a:xfrm>
          <a:prstGeom prst="rect">
            <a:avLst/>
          </a:prstGeom>
        </p:spPr>
        <p:txBody>
          <a:bodyPr wrap="square">
            <a:spAutoFit/>
          </a:bodyPr>
          <a:lstStyle/>
          <a:p>
            <a:pPr algn="ctr"/>
            <a:r>
              <a:rPr lang="en-US" b="1" dirty="0">
                <a:solidFill>
                  <a:prstClr val="white"/>
                </a:solidFill>
                <a:cs typeface="Calibri"/>
              </a:rPr>
              <a:t>Supplemental </a:t>
            </a:r>
          </a:p>
          <a:p>
            <a:pPr algn="ctr"/>
            <a:r>
              <a:rPr lang="en-US" b="1" dirty="0">
                <a:solidFill>
                  <a:prstClr val="white"/>
                </a:solidFill>
                <a:cs typeface="Calibri"/>
              </a:rPr>
              <a:t>Questions - optional</a:t>
            </a:r>
            <a:endParaRPr lang="en-US" dirty="0">
              <a:solidFill>
                <a:schemeClr val="bg1">
                  <a:alpha val="70000"/>
                </a:schemeClr>
              </a:solidFill>
              <a:cs typeface="Calibri"/>
            </a:endParaRPr>
          </a:p>
        </p:txBody>
      </p:sp>
    </p:spTree>
    <p:extLst>
      <p:ext uri="{BB962C8B-B14F-4D97-AF65-F5344CB8AC3E}">
        <p14:creationId xmlns:p14="http://schemas.microsoft.com/office/powerpoint/2010/main" val="32690322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452BF94-6B77-49B2-AF5C-F49E0808FF99}"/>
              </a:ext>
            </a:extLst>
          </p:cNvPr>
          <p:cNvGraphicFramePr>
            <a:graphicFrameLocks noGrp="1"/>
          </p:cNvGraphicFramePr>
          <p:nvPr>
            <p:extLst>
              <p:ext uri="{D42A27DB-BD31-4B8C-83A1-F6EECF244321}">
                <p14:modId xmlns:p14="http://schemas.microsoft.com/office/powerpoint/2010/main" val="3061554346"/>
              </p:ext>
            </p:extLst>
          </p:nvPr>
        </p:nvGraphicFramePr>
        <p:xfrm>
          <a:off x="769679" y="3030561"/>
          <a:ext cx="10652641" cy="3668752"/>
        </p:xfrm>
        <a:graphic>
          <a:graphicData uri="http://schemas.openxmlformats.org/drawingml/2006/table">
            <a:tbl>
              <a:tblPr/>
              <a:tblGrid>
                <a:gridCol w="9608037">
                  <a:extLst>
                    <a:ext uri="{9D8B030D-6E8A-4147-A177-3AD203B41FA5}">
                      <a16:colId xmlns:a16="http://schemas.microsoft.com/office/drawing/2014/main" val="2007084234"/>
                    </a:ext>
                  </a:extLst>
                </a:gridCol>
                <a:gridCol w="1044604">
                  <a:extLst>
                    <a:ext uri="{9D8B030D-6E8A-4147-A177-3AD203B41FA5}">
                      <a16:colId xmlns:a16="http://schemas.microsoft.com/office/drawing/2014/main" val="2374588619"/>
                    </a:ext>
                  </a:extLst>
                </a:gridCol>
              </a:tblGrid>
              <a:tr h="479504">
                <a:tc gridSpan="2">
                  <a:txBody>
                    <a:bodyPr/>
                    <a:lstStyle/>
                    <a:p>
                      <a:pPr algn="l" fontAlgn="auto"/>
                      <a:r>
                        <a:rPr lang="en-US" sz="2400" b="1" i="0" u="none" strike="noStrike">
                          <a:solidFill>
                            <a:srgbClr val="FFFFFF"/>
                          </a:solidFill>
                          <a:effectLst/>
                          <a:latin typeface="Calibri"/>
                        </a:rPr>
                        <a:t>  </a:t>
                      </a:r>
                      <a:r>
                        <a:rPr lang="en-US" sz="1800" b="1" i="0" u="none" strike="noStrike">
                          <a:solidFill>
                            <a:srgbClr val="FFFFFF"/>
                          </a:solidFill>
                          <a:effectLst/>
                          <a:latin typeface="+mn-lt"/>
                        </a:rPr>
                        <a:t>[Fostering mutual accountability for results]</a:t>
                      </a:r>
                      <a:endParaRPr lang="en-US" sz="1800" b="1" i="0" u="none" strike="noStrike">
                        <a:solidFill>
                          <a:srgbClr val="FFFFFF"/>
                        </a:solidFill>
                        <a:effectLst/>
                        <a:latin typeface="Calibri"/>
                      </a:endParaRPr>
                    </a:p>
                  </a:txBody>
                  <a:tcPr marL="0" marR="0" marT="0" marB="0" anchor="ctr">
                    <a:lnL w="127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a:noFill/>
                    </a:lnT>
                    <a:lnB w="12700" cap="flat" cmpd="sng" algn="ctr">
                      <a:solidFill>
                        <a:srgbClr val="2F75B5"/>
                      </a:solidFill>
                      <a:prstDash val="solid"/>
                      <a:round/>
                      <a:headEnd type="none" w="med" len="med"/>
                      <a:tailEnd type="none" w="med" len="med"/>
                    </a:lnB>
                    <a:solidFill>
                      <a:srgbClr val="2F75B5"/>
                    </a:solidFill>
                  </a:tcPr>
                </a:tc>
                <a:tc hMerge="1">
                  <a:txBody>
                    <a:bodyPr/>
                    <a:lstStyle/>
                    <a:p>
                      <a:endParaRPr lang="en-US"/>
                    </a:p>
                  </a:txBody>
                  <a:tcPr/>
                </a:tc>
                <a:extLst>
                  <a:ext uri="{0D108BD9-81ED-4DB2-BD59-A6C34878D82A}">
                    <a16:rowId xmlns:a16="http://schemas.microsoft.com/office/drawing/2014/main" val="1599348451"/>
                  </a:ext>
                </a:extLst>
              </a:tr>
              <a:tr h="797312">
                <a:tc>
                  <a:txBody>
                    <a:bodyPr/>
                    <a:lstStyle/>
                    <a:p>
                      <a:pPr algn="l" fontAlgn="ctr"/>
                      <a:r>
                        <a:rPr lang="en-US" sz="1800" b="0" i="0" u="none" strike="noStrike">
                          <a:solidFill>
                            <a:srgbClr val="000000"/>
                          </a:solidFill>
                          <a:effectLst/>
                          <a:latin typeface="Calibri"/>
                        </a:rPr>
                        <a:t>Annual sector plan implementation reports are produced by the government, and supported by LEG members as needed, and used as key reference in JSRs </a:t>
                      </a:r>
                      <a:endParaRPr lang="en-US" sz="1800" b="0" i="0" u="none" strike="noStrike">
                        <a:solidFill>
                          <a:srgbClr val="000000"/>
                        </a:solidFill>
                        <a:effectLst/>
                        <a:latin typeface="Calibri" panose="020F0502020204030204" pitchFamily="34" charset="0"/>
                      </a:endParaRPr>
                    </a:p>
                  </a:txBody>
                  <a:tcPr marL="274320" marR="0" marT="0" marB="0" anchor="ctr">
                    <a:lnL w="127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24058298"/>
                  </a:ext>
                </a:extLst>
              </a:tr>
              <a:tr h="797312">
                <a:tc>
                  <a:txBody>
                    <a:bodyPr/>
                    <a:lstStyle/>
                    <a:p>
                      <a:pPr algn="l" fontAlgn="ctr"/>
                      <a:r>
                        <a:rPr lang="en-US" sz="1800" b="0" i="0" u="none" strike="noStrike">
                          <a:solidFill>
                            <a:srgbClr val="000000"/>
                          </a:solidFill>
                          <a:effectLst/>
                          <a:latin typeface="Calibri"/>
                        </a:rPr>
                        <a:t>The LEG takes forward JSR recommendations as the core agenda of topics for dialogue and reviews the extent to which follow-up has been actioned </a:t>
                      </a:r>
                      <a:endParaRPr lang="en-US" sz="1800" b="0" i="0" u="none" strike="noStrike">
                        <a:solidFill>
                          <a:srgbClr val="000000"/>
                        </a:solidFill>
                        <a:effectLst/>
                        <a:latin typeface="Calibri" panose="020F0502020204030204" pitchFamily="34" charset="0"/>
                      </a:endParaRPr>
                    </a:p>
                  </a:txBody>
                  <a:tcPr marL="274320" marR="0" marT="0" marB="0" anchor="ctr">
                    <a:lnL w="127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94183871"/>
                  </a:ext>
                </a:extLst>
              </a:tr>
              <a:tr h="797312">
                <a:tc>
                  <a:txBody>
                    <a:bodyPr/>
                    <a:lstStyle/>
                    <a:p>
                      <a:pPr algn="l" fontAlgn="ctr"/>
                      <a:r>
                        <a:rPr lang="en-US" sz="1800" b="0" i="0" u="none" strike="noStrike">
                          <a:solidFill>
                            <a:srgbClr val="000000"/>
                          </a:solidFill>
                          <a:effectLst/>
                          <a:latin typeface="Calibri"/>
                        </a:rPr>
                        <a:t>The LEG plays a role in contributing to greater institutional and domestic accountability and information sharing around the implementation of the ESP</a:t>
                      </a:r>
                    </a:p>
                  </a:txBody>
                  <a:tcPr marL="274320" marR="0" marT="0" marB="0" anchor="ctr">
                    <a:lnL w="127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86610060"/>
                  </a:ext>
                </a:extLst>
              </a:tr>
              <a:tr h="797312">
                <a:tc>
                  <a:txBody>
                    <a:bodyPr/>
                    <a:lstStyle/>
                    <a:p>
                      <a:pPr algn="l" fontAlgn="ctr"/>
                      <a:r>
                        <a:rPr lang="en-US" sz="1800" b="0" i="0" u="none" strike="noStrike">
                          <a:solidFill>
                            <a:srgbClr val="000000"/>
                          </a:solidFill>
                          <a:effectLst/>
                          <a:latin typeface="Calibri"/>
                        </a:rPr>
                        <a:t>The Ministry of Education demonstrates its commitment to public accountability and transparency by making sector documents available to the public in a timely manner</a:t>
                      </a:r>
                    </a:p>
                  </a:txBody>
                  <a:tcPr marL="274320" marR="0" marT="0" marB="0" anchor="ctr">
                    <a:lnL w="127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solidFill>
                      <a:srgbClr val="F2F2F2"/>
                    </a:solidFill>
                  </a:tcPr>
                </a:tc>
                <a:tc>
                  <a:txBody>
                    <a:bodyPr/>
                    <a:lstStyle/>
                    <a:p>
                      <a:pPr algn="ctr" fontAlgn="ctr"/>
                      <a:r>
                        <a:rPr lang="en-US" sz="1800" b="0" i="0" u="none" strike="noStrike" dirty="0">
                          <a:solidFill>
                            <a:srgbClr val="00B0F0"/>
                          </a:solidFill>
                          <a:effectLst/>
                          <a:highlight>
                            <a:srgbClr val="FFFFFF"/>
                          </a:highlight>
                          <a:latin typeface="Calibri"/>
                        </a:rPr>
                        <a:t>1-5</a:t>
                      </a:r>
                    </a:p>
                  </a:txBody>
                  <a:tcPr marL="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77591254"/>
                  </a:ext>
                </a:extLst>
              </a:tr>
            </a:tbl>
          </a:graphicData>
        </a:graphic>
      </p:graphicFrame>
      <p:graphicFrame>
        <p:nvGraphicFramePr>
          <p:cNvPr id="3" name="Table 2">
            <a:extLst>
              <a:ext uri="{FF2B5EF4-FFF2-40B4-BE49-F238E27FC236}">
                <a16:creationId xmlns:a16="http://schemas.microsoft.com/office/drawing/2014/main" id="{0A8B0F7C-BA5F-423E-8C5E-086B3C36693C}"/>
              </a:ext>
            </a:extLst>
          </p:cNvPr>
          <p:cNvGraphicFramePr>
            <a:graphicFrameLocks noGrp="1"/>
          </p:cNvGraphicFramePr>
          <p:nvPr>
            <p:extLst>
              <p:ext uri="{D42A27DB-BD31-4B8C-83A1-F6EECF244321}">
                <p14:modId xmlns:p14="http://schemas.microsoft.com/office/powerpoint/2010/main" val="3120770489"/>
              </p:ext>
            </p:extLst>
          </p:nvPr>
        </p:nvGraphicFramePr>
        <p:xfrm>
          <a:off x="769679" y="297951"/>
          <a:ext cx="10652641" cy="2715968"/>
        </p:xfrm>
        <a:graphic>
          <a:graphicData uri="http://schemas.openxmlformats.org/drawingml/2006/table">
            <a:tbl>
              <a:tblPr/>
              <a:tblGrid>
                <a:gridCol w="9608037">
                  <a:extLst>
                    <a:ext uri="{9D8B030D-6E8A-4147-A177-3AD203B41FA5}">
                      <a16:colId xmlns:a16="http://schemas.microsoft.com/office/drawing/2014/main" val="1092260201"/>
                    </a:ext>
                  </a:extLst>
                </a:gridCol>
                <a:gridCol w="1044604">
                  <a:extLst>
                    <a:ext uri="{9D8B030D-6E8A-4147-A177-3AD203B41FA5}">
                      <a16:colId xmlns:a16="http://schemas.microsoft.com/office/drawing/2014/main" val="852082015"/>
                    </a:ext>
                  </a:extLst>
                </a:gridCol>
              </a:tblGrid>
              <a:tr h="461054">
                <a:tc gridSpan="2">
                  <a:txBody>
                    <a:bodyPr/>
                    <a:lstStyle/>
                    <a:p>
                      <a:pPr algn="l" fontAlgn="auto"/>
                      <a:r>
                        <a:rPr lang="en-US" sz="1600" b="1" i="0" u="none" strike="noStrike">
                          <a:solidFill>
                            <a:srgbClr val="FFFFFF"/>
                          </a:solidFill>
                          <a:effectLst/>
                          <a:latin typeface="Calibri"/>
                        </a:rPr>
                        <a:t>  </a:t>
                      </a:r>
                      <a:r>
                        <a:rPr lang="en-US" sz="1800" b="1" i="0" u="none" strike="noStrike">
                          <a:solidFill>
                            <a:srgbClr val="FFFFFF"/>
                          </a:solidFill>
                          <a:effectLst/>
                          <a:latin typeface="+mn-lt"/>
                        </a:rPr>
                        <a:t>[Promoting harmonization and alignment]</a:t>
                      </a:r>
                      <a:endParaRPr lang="en-US" sz="1800" b="1" i="0" u="none" strike="noStrike">
                        <a:solidFill>
                          <a:srgbClr val="FFFFFF"/>
                        </a:solidFill>
                        <a:effectLst/>
                        <a:latin typeface="Calibri"/>
                      </a:endParaRPr>
                    </a:p>
                  </a:txBody>
                  <a:tcPr marL="0" marR="0" marT="0" marB="0" anchor="ctr">
                    <a:lnL w="127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a:noFill/>
                    </a:lnT>
                    <a:lnB w="12700" cap="flat" cmpd="sng" algn="ctr">
                      <a:solidFill>
                        <a:srgbClr val="2F75B5"/>
                      </a:solidFill>
                      <a:prstDash val="solid"/>
                      <a:round/>
                      <a:headEnd type="none" w="med" len="med"/>
                      <a:tailEnd type="none" w="med" len="med"/>
                    </a:lnB>
                    <a:solidFill>
                      <a:srgbClr val="2F75B5"/>
                    </a:solidFill>
                  </a:tcPr>
                </a:tc>
                <a:tc hMerge="1">
                  <a:txBody>
                    <a:bodyPr/>
                    <a:lstStyle/>
                    <a:p>
                      <a:endParaRPr lang="en-US"/>
                    </a:p>
                  </a:txBody>
                  <a:tcPr/>
                </a:tc>
                <a:extLst>
                  <a:ext uri="{0D108BD9-81ED-4DB2-BD59-A6C34878D82A}">
                    <a16:rowId xmlns:a16="http://schemas.microsoft.com/office/drawing/2014/main" val="2415528625"/>
                  </a:ext>
                </a:extLst>
              </a:tr>
              <a:tr h="751638">
                <a:tc>
                  <a:txBody>
                    <a:bodyPr/>
                    <a:lstStyle/>
                    <a:p>
                      <a:pPr algn="l" fontAlgn="ctr"/>
                      <a:r>
                        <a:rPr lang="en-US" sz="1800" b="0" i="0" u="none" strike="noStrike" dirty="0">
                          <a:solidFill>
                            <a:srgbClr val="000000"/>
                          </a:solidFill>
                          <a:effectLst/>
                          <a:latin typeface="Calibri"/>
                        </a:rPr>
                        <a:t>The LEG contributes to the discussion of standards for harmonized sector reporting in view of reducing multiple reporting lines and donor reporting needs</a:t>
                      </a:r>
                    </a:p>
                  </a:txBody>
                  <a:tcPr marL="274320" marR="0" marT="0" marB="0" anchor="ctr">
                    <a:lnL w="127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01167958"/>
                  </a:ext>
                </a:extLst>
              </a:tr>
              <a:tr h="751638">
                <a:tc>
                  <a:txBody>
                    <a:bodyPr/>
                    <a:lstStyle/>
                    <a:p>
                      <a:pPr algn="l" fontAlgn="ctr"/>
                      <a:r>
                        <a:rPr lang="en-US" sz="1800" b="0" i="0" u="none" strike="noStrike">
                          <a:solidFill>
                            <a:srgbClr val="000000"/>
                          </a:solidFill>
                          <a:effectLst/>
                          <a:latin typeface="Calibri"/>
                        </a:rPr>
                        <a:t>The dialogue and coordination through the LEG are perceived as worth the effort towards reducing transaction costs and achieving benefits of harmonization</a:t>
                      </a:r>
                    </a:p>
                  </a:txBody>
                  <a:tcPr marL="274320" marR="0" marT="0" marB="0" anchor="ctr">
                    <a:lnL w="127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96049464"/>
                  </a:ext>
                </a:extLst>
              </a:tr>
              <a:tr h="751638">
                <a:tc>
                  <a:txBody>
                    <a:bodyPr/>
                    <a:lstStyle/>
                    <a:p>
                      <a:pPr algn="l" fontAlgn="ctr"/>
                      <a:r>
                        <a:rPr lang="en-US" sz="1800" b="0" i="0" u="none" strike="noStrike">
                          <a:solidFill>
                            <a:srgbClr val="000000"/>
                          </a:solidFill>
                          <a:effectLst/>
                          <a:latin typeface="Calibri"/>
                        </a:rPr>
                        <a:t>In emergency settings, efforts are made to ensure that the education cluster and the LEG work in harmony, or share information on programming and priorities</a:t>
                      </a:r>
                    </a:p>
                  </a:txBody>
                  <a:tcPr marL="274320" marR="0" marT="0" marB="0" anchor="ctr">
                    <a:lnL w="127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solidFill>
                      <a:srgbClr val="F2F2F2"/>
                    </a:solidFill>
                  </a:tcPr>
                </a:tc>
                <a:tc>
                  <a:txBody>
                    <a:bodyPr/>
                    <a:lstStyle/>
                    <a:p>
                      <a:pPr algn="ctr" fontAlgn="ctr"/>
                      <a:r>
                        <a:rPr lang="en-US" sz="1800" b="0" i="0" u="none" strike="noStrike" dirty="0">
                          <a:solidFill>
                            <a:srgbClr val="00B0F0"/>
                          </a:solidFill>
                          <a:effectLst/>
                          <a:highlight>
                            <a:srgbClr val="FFFFFF"/>
                          </a:highlight>
                          <a:latin typeface="Calibri"/>
                        </a:rPr>
                        <a:t>1-5</a:t>
                      </a:r>
                    </a:p>
                  </a:txBody>
                  <a:tcPr marL="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38100" cap="flat" cmpd="sng" algn="ctr">
                      <a:solidFill>
                        <a:srgbClr val="2F75B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509644"/>
                  </a:ext>
                </a:extLst>
              </a:tr>
            </a:tbl>
          </a:graphicData>
        </a:graphic>
      </p:graphicFrame>
      <p:pic>
        <p:nvPicPr>
          <p:cNvPr id="4" name="Picture 3">
            <a:extLst>
              <a:ext uri="{FF2B5EF4-FFF2-40B4-BE49-F238E27FC236}">
                <a16:creationId xmlns:a16="http://schemas.microsoft.com/office/drawing/2014/main" id="{1C7D65E2-793D-4730-9998-BD465CA87498}"/>
              </a:ext>
            </a:extLst>
          </p:cNvPr>
          <p:cNvPicPr>
            <a:picLocks noChangeAspect="1"/>
          </p:cNvPicPr>
          <p:nvPr/>
        </p:nvPicPr>
        <p:blipFill>
          <a:blip r:embed="rId2"/>
          <a:stretch>
            <a:fillRect/>
          </a:stretch>
        </p:blipFill>
        <p:spPr>
          <a:xfrm>
            <a:off x="9817575" y="125296"/>
            <a:ext cx="2548349" cy="2475191"/>
          </a:xfrm>
          <a:prstGeom prst="rect">
            <a:avLst/>
          </a:prstGeom>
        </p:spPr>
      </p:pic>
    </p:spTree>
    <p:extLst>
      <p:ext uri="{BB962C8B-B14F-4D97-AF65-F5344CB8AC3E}">
        <p14:creationId xmlns:p14="http://schemas.microsoft.com/office/powerpoint/2010/main" val="16441308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9B2D6933-C99C-407C-AD91-BF293DF27DF3}"/>
              </a:ext>
            </a:extLst>
          </p:cNvPr>
          <p:cNvGraphicFramePr>
            <a:graphicFrameLocks noGrp="1"/>
          </p:cNvGraphicFramePr>
          <p:nvPr>
            <p:extLst>
              <p:ext uri="{D42A27DB-BD31-4B8C-83A1-F6EECF244321}">
                <p14:modId xmlns:p14="http://schemas.microsoft.com/office/powerpoint/2010/main" val="3386076158"/>
              </p:ext>
            </p:extLst>
          </p:nvPr>
        </p:nvGraphicFramePr>
        <p:xfrm>
          <a:off x="749694" y="1158350"/>
          <a:ext cx="10652641" cy="4138482"/>
        </p:xfrm>
        <a:graphic>
          <a:graphicData uri="http://schemas.openxmlformats.org/drawingml/2006/table">
            <a:tbl>
              <a:tblPr/>
              <a:tblGrid>
                <a:gridCol w="9608037">
                  <a:extLst>
                    <a:ext uri="{9D8B030D-6E8A-4147-A177-3AD203B41FA5}">
                      <a16:colId xmlns:a16="http://schemas.microsoft.com/office/drawing/2014/main" val="2007084234"/>
                    </a:ext>
                  </a:extLst>
                </a:gridCol>
                <a:gridCol w="1044604">
                  <a:extLst>
                    <a:ext uri="{9D8B030D-6E8A-4147-A177-3AD203B41FA5}">
                      <a16:colId xmlns:a16="http://schemas.microsoft.com/office/drawing/2014/main" val="2374588619"/>
                    </a:ext>
                  </a:extLst>
                </a:gridCol>
              </a:tblGrid>
              <a:tr h="473078">
                <a:tc gridSpan="2">
                  <a:txBody>
                    <a:bodyPr/>
                    <a:lstStyle/>
                    <a:p>
                      <a:pPr lvl="0" algn="l" fontAlgn="auto"/>
                      <a:r>
                        <a:rPr lang="en-US" sz="1800" b="1" i="0" u="none" strike="noStrike">
                          <a:solidFill>
                            <a:srgbClr val="FFFFFF"/>
                          </a:solidFill>
                          <a:effectLst/>
                          <a:latin typeface="+mn-lt"/>
                        </a:rPr>
                        <a:t>  [Clarity of mandate, functions and objectives] </a:t>
                      </a:r>
                      <a:endParaRPr lang="en-US" sz="2400" b="1" i="0" u="none" strike="noStrike">
                        <a:solidFill>
                          <a:srgbClr val="FFFFFF"/>
                        </a:solidFill>
                        <a:effectLst/>
                        <a:latin typeface="Calibri"/>
                      </a:endParaRPr>
                    </a:p>
                  </a:txBody>
                  <a:tcPr marL="0" marR="0" marT="0" marB="0" anchor="ctr">
                    <a:lnL w="127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a:noFill/>
                    </a:lnT>
                    <a:lnB w="12700" cap="flat" cmpd="sng" algn="ctr">
                      <a:solidFill>
                        <a:srgbClr val="90288E"/>
                      </a:solidFill>
                      <a:prstDash val="solid"/>
                      <a:round/>
                      <a:headEnd type="none" w="med" len="med"/>
                      <a:tailEnd type="none" w="med" len="med"/>
                    </a:lnB>
                    <a:solidFill>
                      <a:srgbClr val="90288E"/>
                    </a:solidFill>
                  </a:tcPr>
                </a:tc>
                <a:tc hMerge="1">
                  <a:txBody>
                    <a:bodyPr/>
                    <a:lstStyle/>
                    <a:p>
                      <a:endParaRPr lang="en-US"/>
                    </a:p>
                  </a:txBody>
                  <a:tcPr/>
                </a:tc>
                <a:extLst>
                  <a:ext uri="{0D108BD9-81ED-4DB2-BD59-A6C34878D82A}">
                    <a16:rowId xmlns:a16="http://schemas.microsoft.com/office/drawing/2014/main" val="1599348451"/>
                  </a:ext>
                </a:extLst>
              </a:tr>
              <a:tr h="916351">
                <a:tc>
                  <a:txBody>
                    <a:bodyPr/>
                    <a:lstStyle/>
                    <a:p>
                      <a:pPr algn="l" fontAlgn="ctr"/>
                      <a:r>
                        <a:rPr lang="en-US" sz="1800" b="0" i="0" u="none" strike="noStrike">
                          <a:solidFill>
                            <a:srgbClr val="000000"/>
                          </a:solidFill>
                          <a:effectLst/>
                          <a:latin typeface="Calibri"/>
                        </a:rPr>
                        <a:t>The expectations and limits to the LEG’s mandate are clearly communicated to the stakeholder community and known by LEG member</a:t>
                      </a:r>
                    </a:p>
                  </a:txBody>
                  <a:tcPr marL="274320" marR="0" marT="0" marB="0" anchor="ctr">
                    <a:lnL w="127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24058298"/>
                  </a:ext>
                </a:extLst>
              </a:tr>
              <a:tr h="916351">
                <a:tc>
                  <a:txBody>
                    <a:bodyPr/>
                    <a:lstStyle/>
                    <a:p>
                      <a:pPr algn="l" fontAlgn="ctr"/>
                      <a:r>
                        <a:rPr lang="en-US" sz="1800" b="0" i="0" u="none" strike="noStrike">
                          <a:solidFill>
                            <a:srgbClr val="000000"/>
                          </a:solidFill>
                          <a:effectLst/>
                          <a:latin typeface="Calibri"/>
                        </a:rPr>
                        <a:t>The LEG functions and objectives are reviewed by stakeholders on a regular basis to take onboard the evolving education and development context</a:t>
                      </a:r>
                    </a:p>
                  </a:txBody>
                  <a:tcPr marL="274320" marR="0" marT="0" marB="0" anchor="ctr">
                    <a:lnL w="127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94183871"/>
                  </a:ext>
                </a:extLst>
              </a:tr>
              <a:tr h="916351">
                <a:tc>
                  <a:txBody>
                    <a:bodyPr/>
                    <a:lstStyle/>
                    <a:p>
                      <a:pPr algn="l" fontAlgn="ctr"/>
                      <a:r>
                        <a:rPr lang="en-US" sz="1800" b="0" i="0" u="none" strike="noStrike">
                          <a:solidFill>
                            <a:srgbClr val="000000"/>
                          </a:solidFill>
                          <a:effectLst/>
                          <a:latin typeface="Calibri"/>
                        </a:rPr>
                        <a:t>The benefits and value expected to be created/being created through the LEG outweighs the ‘costs’ of participation put into the LEG </a:t>
                      </a:r>
                      <a:endParaRPr lang="en-US" sz="1800" b="0" i="0" u="none" strike="noStrike">
                        <a:solidFill>
                          <a:srgbClr val="000000"/>
                        </a:solidFill>
                        <a:effectLst/>
                        <a:latin typeface="Calibri" panose="020F0502020204030204" pitchFamily="34" charset="0"/>
                      </a:endParaRPr>
                    </a:p>
                  </a:txBody>
                  <a:tcPr marL="274320" marR="0" marT="0" marB="0" anchor="ctr">
                    <a:lnL w="127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86610060"/>
                  </a:ext>
                </a:extLst>
              </a:tr>
              <a:tr h="916351">
                <a:tc>
                  <a:txBody>
                    <a:bodyPr/>
                    <a:lstStyle/>
                    <a:p>
                      <a:pPr algn="l" fontAlgn="ctr"/>
                      <a:r>
                        <a:rPr lang="en-US" sz="1800" b="0" i="0" u="none" strike="noStrike">
                          <a:solidFill>
                            <a:srgbClr val="000000"/>
                          </a:solidFill>
                          <a:effectLst/>
                          <a:latin typeface="Calibri"/>
                        </a:rPr>
                        <a:t>In fragile contexts, the work of the LEG is well coordinated with specialized policy dialogue mechanisms (e.g. donor reviews, emergency clusters, CSO platforms)</a:t>
                      </a:r>
                    </a:p>
                  </a:txBody>
                  <a:tcPr marL="274320" marR="0" marT="0" marB="0" anchor="ctr">
                    <a:lnL w="127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solidFill>
                      <a:srgbClr val="F2F2F2"/>
                    </a:solidFill>
                  </a:tcPr>
                </a:tc>
                <a:tc>
                  <a:txBody>
                    <a:bodyPr/>
                    <a:lstStyle/>
                    <a:p>
                      <a:pPr algn="ctr" fontAlgn="ctr"/>
                      <a:r>
                        <a:rPr lang="en-US" sz="1800" b="0" i="0" u="none" strike="noStrike" dirty="0">
                          <a:solidFill>
                            <a:srgbClr val="00B0F0"/>
                          </a:solidFill>
                          <a:effectLst/>
                          <a:highlight>
                            <a:srgbClr val="FFFFFF"/>
                          </a:highlight>
                          <a:latin typeface="Calibri"/>
                        </a:rPr>
                        <a:t>1-5</a:t>
                      </a:r>
                    </a:p>
                  </a:txBody>
                  <a:tcPr marL="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38100" cap="flat" cmpd="sng" algn="ctr">
                      <a:solidFill>
                        <a:srgbClr val="90288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77591254"/>
                  </a:ext>
                </a:extLst>
              </a:tr>
            </a:tbl>
          </a:graphicData>
        </a:graphic>
      </p:graphicFrame>
      <p:pic>
        <p:nvPicPr>
          <p:cNvPr id="7" name="chart">
            <a:extLst>
              <a:ext uri="{FF2B5EF4-FFF2-40B4-BE49-F238E27FC236}">
                <a16:creationId xmlns:a16="http://schemas.microsoft.com/office/drawing/2014/main" id="{45FB3A94-079E-48AE-9722-06EBAB1F8F23}"/>
              </a:ext>
            </a:extLst>
          </p:cNvPr>
          <p:cNvPicPr>
            <a:picLocks noChangeAspect="1"/>
          </p:cNvPicPr>
          <p:nvPr/>
        </p:nvPicPr>
        <p:blipFill>
          <a:blip r:embed="rId2"/>
          <a:stretch>
            <a:fillRect/>
          </a:stretch>
        </p:blipFill>
        <p:spPr>
          <a:xfrm>
            <a:off x="9875276" y="0"/>
            <a:ext cx="2316724" cy="2316701"/>
          </a:xfrm>
          <a:prstGeom prst="rect">
            <a:avLst/>
          </a:prstGeom>
        </p:spPr>
      </p:pic>
      <p:sp>
        <p:nvSpPr>
          <p:cNvPr id="8" name="Rectangle 7">
            <a:extLst>
              <a:ext uri="{FF2B5EF4-FFF2-40B4-BE49-F238E27FC236}">
                <a16:creationId xmlns:a16="http://schemas.microsoft.com/office/drawing/2014/main" id="{A16CAEFF-6907-48B5-AD63-4C94CA81CC0D}"/>
              </a:ext>
            </a:extLst>
          </p:cNvPr>
          <p:cNvSpPr/>
          <p:nvPr/>
        </p:nvSpPr>
        <p:spPr>
          <a:xfrm rot="2751376">
            <a:off x="10270211" y="481454"/>
            <a:ext cx="2264249" cy="646331"/>
          </a:xfrm>
          <a:prstGeom prst="rect">
            <a:avLst/>
          </a:prstGeom>
        </p:spPr>
        <p:txBody>
          <a:bodyPr wrap="square">
            <a:spAutoFit/>
          </a:bodyPr>
          <a:lstStyle/>
          <a:p>
            <a:pPr algn="ctr"/>
            <a:r>
              <a:rPr lang="en-US" b="1" dirty="0">
                <a:solidFill>
                  <a:prstClr val="white"/>
                </a:solidFill>
                <a:cs typeface="Calibri"/>
              </a:rPr>
              <a:t>Supplemental </a:t>
            </a:r>
          </a:p>
          <a:p>
            <a:pPr algn="ctr"/>
            <a:r>
              <a:rPr lang="en-US" b="1" dirty="0">
                <a:solidFill>
                  <a:prstClr val="white"/>
                </a:solidFill>
                <a:cs typeface="Calibri"/>
              </a:rPr>
              <a:t>Questions - optional</a:t>
            </a:r>
            <a:endParaRPr lang="en-US" dirty="0">
              <a:solidFill>
                <a:schemeClr val="bg1">
                  <a:alpha val="70000"/>
                </a:schemeClr>
              </a:solidFill>
              <a:cs typeface="Calibri"/>
            </a:endParaRPr>
          </a:p>
        </p:txBody>
      </p:sp>
    </p:spTree>
    <p:extLst>
      <p:ext uri="{BB962C8B-B14F-4D97-AF65-F5344CB8AC3E}">
        <p14:creationId xmlns:p14="http://schemas.microsoft.com/office/powerpoint/2010/main" val="42672167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459D17C6-30BD-45DF-AAD0-D68C75E2401A}"/>
              </a:ext>
            </a:extLst>
          </p:cNvPr>
          <p:cNvGraphicFramePr>
            <a:graphicFrameLocks noGrp="1"/>
          </p:cNvGraphicFramePr>
          <p:nvPr>
            <p:extLst>
              <p:ext uri="{D42A27DB-BD31-4B8C-83A1-F6EECF244321}">
                <p14:modId xmlns:p14="http://schemas.microsoft.com/office/powerpoint/2010/main" val="44308697"/>
              </p:ext>
            </p:extLst>
          </p:nvPr>
        </p:nvGraphicFramePr>
        <p:xfrm>
          <a:off x="972096" y="729464"/>
          <a:ext cx="10247808" cy="3455910"/>
        </p:xfrm>
        <a:graphic>
          <a:graphicData uri="http://schemas.openxmlformats.org/drawingml/2006/table">
            <a:tbl>
              <a:tblPr/>
              <a:tblGrid>
                <a:gridCol w="9242902">
                  <a:extLst>
                    <a:ext uri="{9D8B030D-6E8A-4147-A177-3AD203B41FA5}">
                      <a16:colId xmlns:a16="http://schemas.microsoft.com/office/drawing/2014/main" val="2007084234"/>
                    </a:ext>
                  </a:extLst>
                </a:gridCol>
                <a:gridCol w="1004906">
                  <a:extLst>
                    <a:ext uri="{9D8B030D-6E8A-4147-A177-3AD203B41FA5}">
                      <a16:colId xmlns:a16="http://schemas.microsoft.com/office/drawing/2014/main" val="2374588619"/>
                    </a:ext>
                  </a:extLst>
                </a:gridCol>
              </a:tblGrid>
              <a:tr h="321480">
                <a:tc gridSpan="2">
                  <a:txBody>
                    <a:bodyPr/>
                    <a:lstStyle/>
                    <a:p>
                      <a:pPr lvl="0" algn="l" fontAlgn="auto"/>
                      <a:r>
                        <a:rPr lang="en-US" sz="1800" b="1" i="0" u="none" strike="noStrike">
                          <a:solidFill>
                            <a:srgbClr val="FFFFFF"/>
                          </a:solidFill>
                          <a:effectLst/>
                          <a:latin typeface="+mn-lt"/>
                        </a:rPr>
                        <a:t>  [Inclusion and engagement] </a:t>
                      </a:r>
                      <a:endParaRPr lang="en-US" sz="1800" b="1" i="0" u="none" strike="noStrike">
                        <a:solidFill>
                          <a:srgbClr val="FFFFFF"/>
                        </a:solidFill>
                        <a:effectLst/>
                        <a:latin typeface="Calibri"/>
                      </a:endParaRPr>
                    </a:p>
                  </a:txBody>
                  <a:tcPr marL="0" marR="0" marT="0" marB="0" anchor="ctr">
                    <a:lnL w="127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a:noFill/>
                    </a:lnT>
                    <a:lnB w="12700" cap="flat" cmpd="sng" algn="ctr">
                      <a:solidFill>
                        <a:srgbClr val="90288E"/>
                      </a:solidFill>
                      <a:prstDash val="solid"/>
                      <a:round/>
                      <a:headEnd type="none" w="med" len="med"/>
                      <a:tailEnd type="none" w="med" len="med"/>
                    </a:lnB>
                    <a:solidFill>
                      <a:srgbClr val="90288E"/>
                    </a:solidFill>
                  </a:tcPr>
                </a:tc>
                <a:tc hMerge="1">
                  <a:txBody>
                    <a:bodyPr/>
                    <a:lstStyle/>
                    <a:p>
                      <a:endParaRPr lang="en-US"/>
                    </a:p>
                  </a:txBody>
                  <a:tcPr/>
                </a:tc>
                <a:extLst>
                  <a:ext uri="{0D108BD9-81ED-4DB2-BD59-A6C34878D82A}">
                    <a16:rowId xmlns:a16="http://schemas.microsoft.com/office/drawing/2014/main" val="1599348451"/>
                  </a:ext>
                </a:extLst>
              </a:tr>
              <a:tr h="626886">
                <a:tc>
                  <a:txBody>
                    <a:bodyPr/>
                    <a:lstStyle/>
                    <a:p>
                      <a:pPr algn="l" fontAlgn="ctr"/>
                      <a:r>
                        <a:rPr lang="en-US" sz="1800" b="0" i="0" u="none" strike="noStrike">
                          <a:solidFill>
                            <a:srgbClr val="000000"/>
                          </a:solidFill>
                          <a:effectLst/>
                          <a:latin typeface="Calibri"/>
                        </a:rPr>
                        <a:t>Criteria for participation and process for joining the LEG exist and are communicated as relevant </a:t>
                      </a:r>
                      <a:endParaRPr lang="en-US" sz="1800" b="0" i="0" u="none" strike="noStrike">
                        <a:solidFill>
                          <a:srgbClr val="000000"/>
                        </a:solidFill>
                        <a:effectLst/>
                        <a:latin typeface="Calibri" panose="020F0502020204030204" pitchFamily="34" charset="0"/>
                      </a:endParaRPr>
                    </a:p>
                  </a:txBody>
                  <a:tcPr marL="274320" marR="0" marT="0" marB="0" anchor="ctr">
                    <a:lnL w="127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24058298"/>
                  </a:ext>
                </a:extLst>
              </a:tr>
              <a:tr h="626886">
                <a:tc>
                  <a:txBody>
                    <a:bodyPr/>
                    <a:lstStyle/>
                    <a:p>
                      <a:pPr algn="l" fontAlgn="ctr"/>
                      <a:r>
                        <a:rPr lang="en-US" sz="1800" b="0" i="0" u="none" strike="noStrike">
                          <a:solidFill>
                            <a:srgbClr val="000000"/>
                          </a:solidFill>
                          <a:effectLst/>
                          <a:latin typeface="Calibri"/>
                        </a:rPr>
                        <a:t>The LEG has ‘onboarding’ practices in place (informally or formally) for new LEG members to reduce adverse effect of frequent staff-turn over</a:t>
                      </a:r>
                    </a:p>
                  </a:txBody>
                  <a:tcPr marL="274320" marR="0" marT="0" marB="0" anchor="ctr">
                    <a:lnL w="127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94183871"/>
                  </a:ext>
                </a:extLst>
              </a:tr>
              <a:tr h="626886">
                <a:tc>
                  <a:txBody>
                    <a:bodyPr/>
                    <a:lstStyle/>
                    <a:p>
                      <a:pPr algn="l" fontAlgn="ctr"/>
                      <a:r>
                        <a:rPr lang="en-US" sz="1800" b="0" i="0" u="none" strike="noStrike">
                          <a:solidFill>
                            <a:srgbClr val="000000"/>
                          </a:solidFill>
                          <a:effectLst/>
                          <a:latin typeface="Calibri"/>
                        </a:rPr>
                        <a:t>Representation is at an appropriately senior level and empowered by their respective organizations to make commitments/decisions related to collaboration on the LEG</a:t>
                      </a:r>
                    </a:p>
                  </a:txBody>
                  <a:tcPr marL="274320" marR="0" marT="0" marB="0" anchor="ctr">
                    <a:lnL w="127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solidFill>
                      <a:srgbClr val="F2F2F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a:solidFill>
                            <a:srgbClr val="00B0F0"/>
                          </a:solidFill>
                          <a:effectLst/>
                          <a:highlight>
                            <a:srgbClr val="FFFFFF"/>
                          </a:highlight>
                          <a:latin typeface="+mn-lt"/>
                        </a:rPr>
                        <a:t>1-5</a:t>
                      </a:r>
                      <a:endParaRPr lang="en-US" sz="1800" b="0" i="0" u="none" strike="noStrike">
                        <a:solidFill>
                          <a:srgbClr val="00B0F0"/>
                        </a:solidFill>
                        <a:effectLst/>
                        <a:highlight>
                          <a:srgbClr val="FFFFFF"/>
                        </a:highlight>
                        <a:latin typeface="Calibri"/>
                      </a:endParaRPr>
                    </a:p>
                  </a:txBody>
                  <a:tcPr marL="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414247587"/>
                  </a:ext>
                </a:extLst>
              </a:tr>
              <a:tr h="626886">
                <a:tc>
                  <a:txBody>
                    <a:bodyPr/>
                    <a:lstStyle/>
                    <a:p>
                      <a:pPr algn="l" fontAlgn="ctr"/>
                      <a:r>
                        <a:rPr lang="en-US" sz="1800" b="0" i="0" u="none" strike="noStrike">
                          <a:solidFill>
                            <a:srgbClr val="000000"/>
                          </a:solidFill>
                          <a:effectLst/>
                          <a:latin typeface="Calibri"/>
                        </a:rPr>
                        <a:t>Ministries of education and development partners deploy financial and logistical support to stakeholder groups that would otherwise be unable to participate </a:t>
                      </a:r>
                      <a:endParaRPr lang="en-US" sz="1800" b="0" i="0" u="none" strike="noStrike">
                        <a:solidFill>
                          <a:srgbClr val="000000"/>
                        </a:solidFill>
                        <a:effectLst/>
                        <a:latin typeface="Calibri" panose="020F0502020204030204" pitchFamily="34" charset="0"/>
                      </a:endParaRPr>
                    </a:p>
                  </a:txBody>
                  <a:tcPr marL="274320" marR="0" marT="0" marB="0" anchor="ctr">
                    <a:lnL w="127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86610060"/>
                  </a:ext>
                </a:extLst>
              </a:tr>
              <a:tr h="626886">
                <a:tc>
                  <a:txBody>
                    <a:bodyPr/>
                    <a:lstStyle/>
                    <a:p>
                      <a:pPr algn="l" fontAlgn="ctr"/>
                      <a:r>
                        <a:rPr lang="en-US" sz="1800" b="0" i="0" u="none" strike="noStrike">
                          <a:solidFill>
                            <a:srgbClr val="000000"/>
                          </a:solidFill>
                          <a:effectLst/>
                          <a:latin typeface="Calibri"/>
                        </a:rPr>
                        <a:t>Country contexts are factored in – In fragile/crisis situations where time is limited, the ministries of education may not be able to consult in-depth </a:t>
                      </a:r>
                      <a:endParaRPr lang="en-US" sz="1800" b="0" i="0" u="none" strike="noStrike">
                        <a:solidFill>
                          <a:srgbClr val="000000"/>
                        </a:solidFill>
                        <a:effectLst/>
                        <a:latin typeface="Calibri" panose="020F0502020204030204" pitchFamily="34" charset="0"/>
                      </a:endParaRPr>
                    </a:p>
                  </a:txBody>
                  <a:tcPr marL="274320" marR="0" marT="0" marB="0" anchor="ctr">
                    <a:lnL w="127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solidFill>
                      <a:srgbClr val="F2F2F2"/>
                    </a:solidFill>
                  </a:tcPr>
                </a:tc>
                <a:tc>
                  <a:txBody>
                    <a:bodyPr/>
                    <a:lstStyle/>
                    <a:p>
                      <a:pPr algn="ctr" fontAlgn="ctr"/>
                      <a:r>
                        <a:rPr lang="en-US" sz="1800" b="0" i="0" u="none" strike="noStrike" dirty="0">
                          <a:solidFill>
                            <a:srgbClr val="00B0F0"/>
                          </a:solidFill>
                          <a:effectLst/>
                          <a:highlight>
                            <a:srgbClr val="FFFFFF"/>
                          </a:highlight>
                          <a:latin typeface="Calibri"/>
                        </a:rPr>
                        <a:t>1-5</a:t>
                      </a:r>
                    </a:p>
                  </a:txBody>
                  <a:tcPr marL="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38100" cap="flat" cmpd="sng" algn="ctr">
                      <a:solidFill>
                        <a:srgbClr val="90288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77591254"/>
                  </a:ext>
                </a:extLst>
              </a:tr>
            </a:tbl>
          </a:graphicData>
        </a:graphic>
      </p:graphicFrame>
      <p:pic>
        <p:nvPicPr>
          <p:cNvPr id="7" name="Picture 6">
            <a:extLst>
              <a:ext uri="{FF2B5EF4-FFF2-40B4-BE49-F238E27FC236}">
                <a16:creationId xmlns:a16="http://schemas.microsoft.com/office/drawing/2014/main" id="{8D3C72B6-0E93-4B90-BB73-45F2B67928E9}"/>
              </a:ext>
            </a:extLst>
          </p:cNvPr>
          <p:cNvPicPr>
            <a:picLocks noChangeAspect="1"/>
          </p:cNvPicPr>
          <p:nvPr/>
        </p:nvPicPr>
        <p:blipFill>
          <a:blip r:embed="rId2"/>
          <a:stretch>
            <a:fillRect/>
          </a:stretch>
        </p:blipFill>
        <p:spPr>
          <a:xfrm>
            <a:off x="9906781" y="-222837"/>
            <a:ext cx="2548349" cy="2475191"/>
          </a:xfrm>
          <a:prstGeom prst="rect">
            <a:avLst/>
          </a:prstGeom>
        </p:spPr>
      </p:pic>
      <p:graphicFrame>
        <p:nvGraphicFramePr>
          <p:cNvPr id="8" name="Table 7">
            <a:extLst>
              <a:ext uri="{FF2B5EF4-FFF2-40B4-BE49-F238E27FC236}">
                <a16:creationId xmlns:a16="http://schemas.microsoft.com/office/drawing/2014/main" id="{407E228C-4097-4DE4-A7AA-DEE3A170AAE5}"/>
              </a:ext>
            </a:extLst>
          </p:cNvPr>
          <p:cNvGraphicFramePr>
            <a:graphicFrameLocks noGrp="1"/>
          </p:cNvGraphicFramePr>
          <p:nvPr>
            <p:extLst>
              <p:ext uri="{D42A27DB-BD31-4B8C-83A1-F6EECF244321}">
                <p14:modId xmlns:p14="http://schemas.microsoft.com/office/powerpoint/2010/main" val="3712752927"/>
              </p:ext>
            </p:extLst>
          </p:nvPr>
        </p:nvGraphicFramePr>
        <p:xfrm>
          <a:off x="972096" y="4199440"/>
          <a:ext cx="10247808" cy="1929096"/>
        </p:xfrm>
        <a:graphic>
          <a:graphicData uri="http://schemas.openxmlformats.org/drawingml/2006/table">
            <a:tbl>
              <a:tblPr/>
              <a:tblGrid>
                <a:gridCol w="9242902">
                  <a:extLst>
                    <a:ext uri="{9D8B030D-6E8A-4147-A177-3AD203B41FA5}">
                      <a16:colId xmlns:a16="http://schemas.microsoft.com/office/drawing/2014/main" val="2007084234"/>
                    </a:ext>
                  </a:extLst>
                </a:gridCol>
                <a:gridCol w="1004906">
                  <a:extLst>
                    <a:ext uri="{9D8B030D-6E8A-4147-A177-3AD203B41FA5}">
                      <a16:colId xmlns:a16="http://schemas.microsoft.com/office/drawing/2014/main" val="2374588619"/>
                    </a:ext>
                  </a:extLst>
                </a:gridCol>
              </a:tblGrid>
              <a:tr h="382596">
                <a:tc gridSpan="2">
                  <a:txBody>
                    <a:bodyPr/>
                    <a:lstStyle/>
                    <a:p>
                      <a:pPr lvl="0" algn="l" fontAlgn="auto"/>
                      <a:r>
                        <a:rPr lang="en-US" sz="1800" b="1" i="0" u="none" strike="noStrike" dirty="0">
                          <a:solidFill>
                            <a:srgbClr val="FFFFFF"/>
                          </a:solidFill>
                          <a:effectLst/>
                          <a:latin typeface="+mn-lt"/>
                        </a:rPr>
                        <a:t> [Governance arrangements]</a:t>
                      </a:r>
                      <a:endParaRPr lang="en-US" sz="1800" b="1" i="0" u="none" strike="noStrike" dirty="0">
                        <a:solidFill>
                          <a:srgbClr val="FFFFFF"/>
                        </a:solidFill>
                        <a:effectLst/>
                        <a:latin typeface="Calibri"/>
                      </a:endParaRPr>
                    </a:p>
                  </a:txBody>
                  <a:tcPr marL="0" marR="0" marT="0" marB="0" anchor="ctr">
                    <a:lnL w="127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a:noFill/>
                    </a:lnT>
                    <a:lnB w="12700" cap="flat" cmpd="sng" algn="ctr">
                      <a:solidFill>
                        <a:srgbClr val="90288E"/>
                      </a:solidFill>
                      <a:prstDash val="solid"/>
                      <a:round/>
                      <a:headEnd type="none" w="med" len="med"/>
                      <a:tailEnd type="none" w="med" len="med"/>
                    </a:lnB>
                    <a:solidFill>
                      <a:srgbClr val="90288E"/>
                    </a:solidFill>
                  </a:tcPr>
                </a:tc>
                <a:tc hMerge="1">
                  <a:txBody>
                    <a:bodyPr/>
                    <a:lstStyle/>
                    <a:p>
                      <a:endParaRPr lang="en-US"/>
                    </a:p>
                  </a:txBody>
                  <a:tcPr/>
                </a:tc>
                <a:extLst>
                  <a:ext uri="{0D108BD9-81ED-4DB2-BD59-A6C34878D82A}">
                    <a16:rowId xmlns:a16="http://schemas.microsoft.com/office/drawing/2014/main" val="1599348451"/>
                  </a:ext>
                </a:extLst>
              </a:tr>
              <a:tr h="773250">
                <a:tc>
                  <a:txBody>
                    <a:bodyPr/>
                    <a:lstStyle/>
                    <a:p>
                      <a:pPr algn="l" fontAlgn="ctr"/>
                      <a:r>
                        <a:rPr lang="en-US" sz="1800" b="0" i="0" u="none" strike="noStrike" dirty="0">
                          <a:solidFill>
                            <a:srgbClr val="000000"/>
                          </a:solidFill>
                          <a:effectLst/>
                          <a:latin typeface="Calibri"/>
                        </a:rPr>
                        <a:t>Transparent management practices reassure LEG members about how decisions are taken and generate trust in the LEG as an entity</a:t>
                      </a:r>
                    </a:p>
                  </a:txBody>
                  <a:tcPr marL="274320" marR="0" marT="0" marB="0" anchor="ctr">
                    <a:lnL w="127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86610060"/>
                  </a:ext>
                </a:extLst>
              </a:tr>
              <a:tr h="773250">
                <a:tc>
                  <a:txBody>
                    <a:bodyPr/>
                    <a:lstStyle/>
                    <a:p>
                      <a:pPr algn="l" fontAlgn="ctr"/>
                      <a:r>
                        <a:rPr lang="en-US" sz="1800" b="0" i="0" u="none" strike="noStrike" dirty="0">
                          <a:solidFill>
                            <a:srgbClr val="000000"/>
                          </a:solidFill>
                          <a:effectLst/>
                          <a:latin typeface="Calibri"/>
                        </a:rPr>
                        <a:t>If needed, key governance actors receive guidance and support to carry out their expected roles as they relate to ensuring partnership effectiveness</a:t>
                      </a:r>
                    </a:p>
                  </a:txBody>
                  <a:tcPr marL="274320" marR="0" marT="0" marB="0" anchor="ctr">
                    <a:lnL w="127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solidFill>
                      <a:srgbClr val="F2F2F2"/>
                    </a:solidFill>
                  </a:tcPr>
                </a:tc>
                <a:tc>
                  <a:txBody>
                    <a:bodyPr/>
                    <a:lstStyle/>
                    <a:p>
                      <a:pPr algn="ctr" fontAlgn="ctr"/>
                      <a:r>
                        <a:rPr lang="en-US" sz="1800" b="0" i="0" u="none" strike="noStrike" dirty="0">
                          <a:solidFill>
                            <a:srgbClr val="00B0F0"/>
                          </a:solidFill>
                          <a:effectLst/>
                          <a:highlight>
                            <a:srgbClr val="FFFFFF"/>
                          </a:highlight>
                          <a:latin typeface="Calibri"/>
                        </a:rPr>
                        <a:t>1-5</a:t>
                      </a:r>
                    </a:p>
                  </a:txBody>
                  <a:tcPr marL="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38100" cap="flat" cmpd="sng" algn="ctr">
                      <a:solidFill>
                        <a:srgbClr val="90288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77591254"/>
                  </a:ext>
                </a:extLst>
              </a:tr>
            </a:tbl>
          </a:graphicData>
        </a:graphic>
      </p:graphicFrame>
    </p:spTree>
    <p:extLst>
      <p:ext uri="{BB962C8B-B14F-4D97-AF65-F5344CB8AC3E}">
        <p14:creationId xmlns:p14="http://schemas.microsoft.com/office/powerpoint/2010/main" val="30516634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1A08C55-AE2C-4E88-9699-5284CC7CE290}"/>
              </a:ext>
            </a:extLst>
          </p:cNvPr>
          <p:cNvGraphicFramePr>
            <a:graphicFrameLocks noGrp="1"/>
          </p:cNvGraphicFramePr>
          <p:nvPr>
            <p:extLst>
              <p:ext uri="{D42A27DB-BD31-4B8C-83A1-F6EECF244321}">
                <p14:modId xmlns:p14="http://schemas.microsoft.com/office/powerpoint/2010/main" val="2127620066"/>
              </p:ext>
            </p:extLst>
          </p:nvPr>
        </p:nvGraphicFramePr>
        <p:xfrm>
          <a:off x="691613" y="1008674"/>
          <a:ext cx="10652641" cy="2529228"/>
        </p:xfrm>
        <a:graphic>
          <a:graphicData uri="http://schemas.openxmlformats.org/drawingml/2006/table">
            <a:tbl>
              <a:tblPr/>
              <a:tblGrid>
                <a:gridCol w="9608037">
                  <a:extLst>
                    <a:ext uri="{9D8B030D-6E8A-4147-A177-3AD203B41FA5}">
                      <a16:colId xmlns:a16="http://schemas.microsoft.com/office/drawing/2014/main" val="2007084234"/>
                    </a:ext>
                  </a:extLst>
                </a:gridCol>
                <a:gridCol w="1044604">
                  <a:extLst>
                    <a:ext uri="{9D8B030D-6E8A-4147-A177-3AD203B41FA5}">
                      <a16:colId xmlns:a16="http://schemas.microsoft.com/office/drawing/2014/main" val="2374588619"/>
                    </a:ext>
                  </a:extLst>
                </a:gridCol>
              </a:tblGrid>
              <a:tr h="457200">
                <a:tc gridSpan="2">
                  <a:txBody>
                    <a:bodyPr/>
                    <a:lstStyle/>
                    <a:p>
                      <a:pPr lvl="0" algn="l" fontAlgn="auto"/>
                      <a:r>
                        <a:rPr lang="en-US" sz="1800" b="1" i="0" u="none" strike="noStrike" dirty="0">
                          <a:solidFill>
                            <a:srgbClr val="FFFFFF"/>
                          </a:solidFill>
                          <a:effectLst/>
                          <a:latin typeface="+mn-lt"/>
                        </a:rPr>
                        <a:t> [Working arrangements]</a:t>
                      </a:r>
                      <a:endParaRPr lang="en-US" sz="1800" b="1" i="0" u="none" strike="noStrike" dirty="0">
                        <a:solidFill>
                          <a:srgbClr val="FFFFFF"/>
                        </a:solidFill>
                        <a:effectLst/>
                        <a:latin typeface="Calibri"/>
                      </a:endParaRPr>
                    </a:p>
                  </a:txBody>
                  <a:tcPr marL="0" marR="0" marT="0" marB="0" anchor="ctr">
                    <a:lnL w="127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a:noFill/>
                    </a:lnT>
                    <a:lnB w="12700" cap="flat" cmpd="sng" algn="ctr">
                      <a:solidFill>
                        <a:srgbClr val="90288E"/>
                      </a:solidFill>
                      <a:prstDash val="solid"/>
                      <a:round/>
                      <a:headEnd type="none" w="med" len="med"/>
                      <a:tailEnd type="none" w="med" len="med"/>
                    </a:lnB>
                    <a:solidFill>
                      <a:srgbClr val="90288E"/>
                    </a:solidFill>
                  </a:tcPr>
                </a:tc>
                <a:tc hMerge="1">
                  <a:txBody>
                    <a:bodyPr/>
                    <a:lstStyle/>
                    <a:p>
                      <a:endParaRPr lang="en-US"/>
                    </a:p>
                  </a:txBody>
                  <a:tcPr/>
                </a:tc>
                <a:extLst>
                  <a:ext uri="{0D108BD9-81ED-4DB2-BD59-A6C34878D82A}">
                    <a16:rowId xmlns:a16="http://schemas.microsoft.com/office/drawing/2014/main" val="1599348451"/>
                  </a:ext>
                </a:extLst>
              </a:tr>
              <a:tr h="690676">
                <a:tc>
                  <a:txBody>
                    <a:bodyPr/>
                    <a:lstStyle/>
                    <a:p>
                      <a:pPr algn="l" fontAlgn="ctr"/>
                      <a:r>
                        <a:rPr lang="en-US" sz="1800" b="0" i="0" u="none" strike="noStrike">
                          <a:solidFill>
                            <a:srgbClr val="000000"/>
                          </a:solidFill>
                          <a:effectLst/>
                          <a:latin typeface="Calibri"/>
                        </a:rPr>
                        <a:t>A dedicated LEG Secretariat is resourced with sufficient staffing and funding to focus on the organization of meetings, agenda setting and other routine tasks and support</a:t>
                      </a:r>
                    </a:p>
                  </a:txBody>
                  <a:tcPr marL="274320" marR="0" marT="0" marB="0" anchor="ctr">
                    <a:lnL w="127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solidFill>
                      <a:srgbClr val="F2F2F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a:solidFill>
                            <a:srgbClr val="00B0F0"/>
                          </a:solidFill>
                          <a:effectLst/>
                          <a:highlight>
                            <a:srgbClr val="FFFFFF"/>
                          </a:highlight>
                          <a:latin typeface="+mn-lt"/>
                        </a:rPr>
                        <a:t>1-5</a:t>
                      </a:r>
                      <a:endParaRPr lang="en-US" sz="1800" b="0" i="0" u="none" strike="noStrike">
                        <a:solidFill>
                          <a:srgbClr val="00B0F0"/>
                        </a:solidFill>
                        <a:effectLst/>
                        <a:highlight>
                          <a:srgbClr val="FFFFFF"/>
                        </a:highlight>
                        <a:latin typeface="Calibri"/>
                      </a:endParaRPr>
                    </a:p>
                  </a:txBody>
                  <a:tcPr marL="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414247587"/>
                  </a:ext>
                </a:extLst>
              </a:tr>
              <a:tr h="690676">
                <a:tc>
                  <a:txBody>
                    <a:bodyPr/>
                    <a:lstStyle/>
                    <a:p>
                      <a:pPr algn="l" fontAlgn="ctr"/>
                      <a:r>
                        <a:rPr lang="en-US" sz="1800" b="0" i="0" u="none" strike="noStrike">
                          <a:solidFill>
                            <a:srgbClr val="000000"/>
                          </a:solidFill>
                          <a:effectLst/>
                          <a:latin typeface="Calibri"/>
                        </a:rPr>
                        <a:t>Mechanisms are in place to mobilize evidence for the policy dialogue as relevant</a:t>
                      </a:r>
                    </a:p>
                  </a:txBody>
                  <a:tcPr marL="274320" marR="0" marT="0" marB="0" anchor="ctr">
                    <a:lnL w="127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86610060"/>
                  </a:ext>
                </a:extLst>
              </a:tr>
              <a:tr h="690676">
                <a:tc>
                  <a:txBody>
                    <a:bodyPr/>
                    <a:lstStyle/>
                    <a:p>
                      <a:pPr algn="l" fontAlgn="ctr"/>
                      <a:r>
                        <a:rPr lang="en-US" sz="1800" b="0" i="0" u="none" strike="noStrike">
                          <a:solidFill>
                            <a:srgbClr val="000000"/>
                          </a:solidFill>
                          <a:effectLst/>
                          <a:latin typeface="Calibri"/>
                        </a:rPr>
                        <a:t>Working arrangements recognize the limitations or restrictions on travel (national, sub-national, etc.) in low capacity countries, FCAS and emergency situations </a:t>
                      </a:r>
                      <a:endParaRPr lang="en-US" sz="1800" b="0" i="0" u="none" strike="noStrike">
                        <a:solidFill>
                          <a:srgbClr val="000000"/>
                        </a:solidFill>
                        <a:effectLst/>
                        <a:latin typeface="Calibri" panose="020F0502020204030204" pitchFamily="34" charset="0"/>
                      </a:endParaRPr>
                    </a:p>
                  </a:txBody>
                  <a:tcPr marL="274320" marR="0" marT="0" marB="0" anchor="ctr">
                    <a:lnL w="127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solidFill>
                      <a:srgbClr val="F2F2F2"/>
                    </a:solidFill>
                  </a:tcPr>
                </a:tc>
                <a:tc>
                  <a:txBody>
                    <a:bodyPr/>
                    <a:lstStyle/>
                    <a:p>
                      <a:pPr algn="ctr" fontAlgn="ctr"/>
                      <a:r>
                        <a:rPr lang="en-US" sz="1800" b="0" i="0" u="none" strike="noStrike" dirty="0">
                          <a:solidFill>
                            <a:srgbClr val="00B0F0"/>
                          </a:solidFill>
                          <a:effectLst/>
                          <a:highlight>
                            <a:srgbClr val="FFFFFF"/>
                          </a:highlight>
                          <a:latin typeface="Calibri"/>
                        </a:rPr>
                        <a:t>1-5</a:t>
                      </a:r>
                    </a:p>
                  </a:txBody>
                  <a:tcPr marL="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38100" cap="flat" cmpd="sng" algn="ctr">
                      <a:solidFill>
                        <a:srgbClr val="90288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77591254"/>
                  </a:ext>
                </a:extLst>
              </a:tr>
            </a:tbl>
          </a:graphicData>
        </a:graphic>
      </p:graphicFrame>
      <p:pic>
        <p:nvPicPr>
          <p:cNvPr id="3" name="Picture 2">
            <a:extLst>
              <a:ext uri="{FF2B5EF4-FFF2-40B4-BE49-F238E27FC236}">
                <a16:creationId xmlns:a16="http://schemas.microsoft.com/office/drawing/2014/main" id="{503BA2B9-1544-4323-8512-90EC7E3FCC6B}"/>
              </a:ext>
            </a:extLst>
          </p:cNvPr>
          <p:cNvPicPr>
            <a:picLocks noChangeAspect="1"/>
          </p:cNvPicPr>
          <p:nvPr/>
        </p:nvPicPr>
        <p:blipFill>
          <a:blip r:embed="rId2"/>
          <a:stretch>
            <a:fillRect/>
          </a:stretch>
        </p:blipFill>
        <p:spPr>
          <a:xfrm>
            <a:off x="9973689" y="-183484"/>
            <a:ext cx="2548349" cy="2475191"/>
          </a:xfrm>
          <a:prstGeom prst="rect">
            <a:avLst/>
          </a:prstGeom>
        </p:spPr>
      </p:pic>
      <p:graphicFrame>
        <p:nvGraphicFramePr>
          <p:cNvPr id="4" name="Table 3">
            <a:extLst>
              <a:ext uri="{FF2B5EF4-FFF2-40B4-BE49-F238E27FC236}">
                <a16:creationId xmlns:a16="http://schemas.microsoft.com/office/drawing/2014/main" id="{145F06F9-E1F4-4E90-86B9-F278076E6D7B}"/>
              </a:ext>
            </a:extLst>
          </p:cNvPr>
          <p:cNvGraphicFramePr>
            <a:graphicFrameLocks noGrp="1"/>
          </p:cNvGraphicFramePr>
          <p:nvPr>
            <p:extLst>
              <p:ext uri="{D42A27DB-BD31-4B8C-83A1-F6EECF244321}">
                <p14:modId xmlns:p14="http://schemas.microsoft.com/office/powerpoint/2010/main" val="4128830160"/>
              </p:ext>
            </p:extLst>
          </p:nvPr>
        </p:nvGraphicFramePr>
        <p:xfrm>
          <a:off x="691613" y="3537902"/>
          <a:ext cx="10652641" cy="2575209"/>
        </p:xfrm>
        <a:graphic>
          <a:graphicData uri="http://schemas.openxmlformats.org/drawingml/2006/table">
            <a:tbl>
              <a:tblPr/>
              <a:tblGrid>
                <a:gridCol w="9608037">
                  <a:extLst>
                    <a:ext uri="{9D8B030D-6E8A-4147-A177-3AD203B41FA5}">
                      <a16:colId xmlns:a16="http://schemas.microsoft.com/office/drawing/2014/main" val="2007084234"/>
                    </a:ext>
                  </a:extLst>
                </a:gridCol>
                <a:gridCol w="1044604">
                  <a:extLst>
                    <a:ext uri="{9D8B030D-6E8A-4147-A177-3AD203B41FA5}">
                      <a16:colId xmlns:a16="http://schemas.microsoft.com/office/drawing/2014/main" val="2374588619"/>
                    </a:ext>
                  </a:extLst>
                </a:gridCol>
              </a:tblGrid>
              <a:tr h="455411">
                <a:tc gridSpan="2">
                  <a:txBody>
                    <a:bodyPr/>
                    <a:lstStyle/>
                    <a:p>
                      <a:pPr lvl="0" algn="l" fontAlgn="auto"/>
                      <a:r>
                        <a:rPr lang="en-US" sz="1800" b="1" i="0" u="none" strike="noStrike">
                          <a:solidFill>
                            <a:srgbClr val="FFFFFF"/>
                          </a:solidFill>
                          <a:effectLst/>
                          <a:latin typeface="+mn-lt"/>
                        </a:rPr>
                        <a:t> [Monitoring and learning]</a:t>
                      </a:r>
                      <a:endParaRPr lang="en-US" sz="1800" b="1" i="0" u="none" strike="noStrike">
                        <a:solidFill>
                          <a:srgbClr val="FFFFFF"/>
                        </a:solidFill>
                        <a:effectLst/>
                        <a:latin typeface="Calibri"/>
                      </a:endParaRPr>
                    </a:p>
                  </a:txBody>
                  <a:tcPr marL="0" marR="0" marT="0" marB="0" anchor="ctr">
                    <a:lnL w="127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a:noFill/>
                    </a:lnT>
                    <a:lnB w="12700" cap="flat" cmpd="sng" algn="ctr">
                      <a:solidFill>
                        <a:srgbClr val="90288E"/>
                      </a:solidFill>
                      <a:prstDash val="solid"/>
                      <a:round/>
                      <a:headEnd type="none" w="med" len="med"/>
                      <a:tailEnd type="none" w="med" len="med"/>
                    </a:lnB>
                    <a:solidFill>
                      <a:srgbClr val="90288E"/>
                    </a:solidFill>
                  </a:tcPr>
                </a:tc>
                <a:tc hMerge="1">
                  <a:txBody>
                    <a:bodyPr/>
                    <a:lstStyle/>
                    <a:p>
                      <a:endParaRPr lang="en-US"/>
                    </a:p>
                  </a:txBody>
                  <a:tcPr/>
                </a:tc>
                <a:extLst>
                  <a:ext uri="{0D108BD9-81ED-4DB2-BD59-A6C34878D82A}">
                    <a16:rowId xmlns:a16="http://schemas.microsoft.com/office/drawing/2014/main" val="1599348451"/>
                  </a:ext>
                </a:extLst>
              </a:tr>
              <a:tr h="592202">
                <a:tc>
                  <a:txBody>
                    <a:bodyPr/>
                    <a:lstStyle/>
                    <a:p>
                      <a:pPr algn="l" fontAlgn="ctr"/>
                      <a:r>
                        <a:rPr lang="en-US" sz="1800" b="0" i="0" u="none" strike="noStrike">
                          <a:solidFill>
                            <a:srgbClr val="000000"/>
                          </a:solidFill>
                          <a:effectLst/>
                          <a:latin typeface="Calibri"/>
                        </a:rPr>
                        <a:t>The monitoring is participatory and involves a cross-section of LEG members</a:t>
                      </a:r>
                    </a:p>
                  </a:txBody>
                  <a:tcPr marL="274320" marR="0" marT="0" marB="0" anchor="ctr">
                    <a:lnL w="127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solidFill>
                      <a:srgbClr val="F2F2F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a:solidFill>
                            <a:srgbClr val="00B0F0"/>
                          </a:solidFill>
                          <a:effectLst/>
                          <a:highlight>
                            <a:srgbClr val="FFFFFF"/>
                          </a:highlight>
                          <a:latin typeface="+mn-lt"/>
                        </a:rPr>
                        <a:t>1-5</a:t>
                      </a:r>
                      <a:endParaRPr lang="en-US" sz="1800" b="0" i="0" u="none" strike="noStrike">
                        <a:solidFill>
                          <a:srgbClr val="00B0F0"/>
                        </a:solidFill>
                        <a:effectLst/>
                        <a:highlight>
                          <a:srgbClr val="FFFFFF"/>
                        </a:highlight>
                        <a:latin typeface="Calibri"/>
                      </a:endParaRPr>
                    </a:p>
                  </a:txBody>
                  <a:tcPr marL="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414247587"/>
                  </a:ext>
                </a:extLst>
              </a:tr>
              <a:tr h="763798">
                <a:tc>
                  <a:txBody>
                    <a:bodyPr/>
                    <a:lstStyle/>
                    <a:p>
                      <a:pPr algn="l" fontAlgn="ctr"/>
                      <a:r>
                        <a:rPr lang="en-US" sz="1800" b="0" i="0" u="none" strike="noStrike">
                          <a:solidFill>
                            <a:srgbClr val="000000"/>
                          </a:solidFill>
                          <a:effectLst/>
                          <a:latin typeface="Calibri"/>
                        </a:rPr>
                        <a:t>Learning draws from experience from LEGs in other countries to accelerate the uptake of relevant LEG practices and avoid common pitfalls</a:t>
                      </a:r>
                    </a:p>
                  </a:txBody>
                  <a:tcPr marL="274320" marR="0" marT="0" marB="0" anchor="ctr">
                    <a:lnL w="127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86610060"/>
                  </a:ext>
                </a:extLst>
              </a:tr>
              <a:tr h="763798">
                <a:tc>
                  <a:txBody>
                    <a:bodyPr/>
                    <a:lstStyle/>
                    <a:p>
                      <a:pPr algn="l" fontAlgn="ctr"/>
                      <a:r>
                        <a:rPr lang="en-US" sz="1800" b="0" i="0" u="none" strike="noStrike">
                          <a:solidFill>
                            <a:srgbClr val="000000"/>
                          </a:solidFill>
                          <a:effectLst/>
                          <a:latin typeface="Calibri"/>
                        </a:rPr>
                        <a:t>The results of LEG performance monitoring are transmitted to the wider community (for instance through the JSR or as an item in the annual implementation report)</a:t>
                      </a:r>
                    </a:p>
                  </a:txBody>
                  <a:tcPr marL="274320" marR="0" marT="0" marB="0" anchor="ctr">
                    <a:lnL w="127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12700" cap="flat" cmpd="sng" algn="ctr">
                      <a:solidFill>
                        <a:srgbClr val="90288E"/>
                      </a:solidFill>
                      <a:prstDash val="solid"/>
                      <a:round/>
                      <a:headEnd type="none" w="med" len="med"/>
                      <a:tailEnd type="none" w="med" len="med"/>
                    </a:lnB>
                    <a:solidFill>
                      <a:srgbClr val="F2F2F2"/>
                    </a:solidFill>
                  </a:tcPr>
                </a:tc>
                <a:tc>
                  <a:txBody>
                    <a:bodyPr/>
                    <a:lstStyle/>
                    <a:p>
                      <a:pPr algn="ctr" fontAlgn="ctr"/>
                      <a:r>
                        <a:rPr lang="en-US" sz="1800" b="0" i="0" u="none" strike="noStrike" dirty="0">
                          <a:solidFill>
                            <a:srgbClr val="00B0F0"/>
                          </a:solidFill>
                          <a:effectLst/>
                          <a:highlight>
                            <a:srgbClr val="FFFFFF"/>
                          </a:highlight>
                          <a:latin typeface="Calibri"/>
                        </a:rPr>
                        <a:t>1-5</a:t>
                      </a:r>
                    </a:p>
                  </a:txBody>
                  <a:tcPr marL="0" marR="0" marT="0" marB="0" anchor="ctr">
                    <a:lnL w="38100" cap="flat" cmpd="sng" algn="ctr">
                      <a:solidFill>
                        <a:srgbClr val="90288E"/>
                      </a:solidFill>
                      <a:prstDash val="solid"/>
                      <a:round/>
                      <a:headEnd type="none" w="med" len="med"/>
                      <a:tailEnd type="none" w="med" len="med"/>
                    </a:lnL>
                    <a:lnR w="38100" cap="flat" cmpd="sng" algn="ctr">
                      <a:solidFill>
                        <a:srgbClr val="90288E"/>
                      </a:solidFill>
                      <a:prstDash val="solid"/>
                      <a:round/>
                      <a:headEnd type="none" w="med" len="med"/>
                      <a:tailEnd type="none" w="med" len="med"/>
                    </a:lnR>
                    <a:lnT w="12700" cap="flat" cmpd="sng" algn="ctr">
                      <a:solidFill>
                        <a:srgbClr val="90288E"/>
                      </a:solidFill>
                      <a:prstDash val="solid"/>
                      <a:round/>
                      <a:headEnd type="none" w="med" len="med"/>
                      <a:tailEnd type="none" w="med" len="med"/>
                    </a:lnT>
                    <a:lnB w="38100" cap="flat" cmpd="sng" algn="ctr">
                      <a:solidFill>
                        <a:srgbClr val="90288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77591254"/>
                  </a:ext>
                </a:extLst>
              </a:tr>
            </a:tbl>
          </a:graphicData>
        </a:graphic>
      </p:graphicFrame>
    </p:spTree>
    <p:extLst>
      <p:ext uri="{BB962C8B-B14F-4D97-AF65-F5344CB8AC3E}">
        <p14:creationId xmlns:p14="http://schemas.microsoft.com/office/powerpoint/2010/main" val="20292728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B95FA4A-3B89-40FD-BB85-A9A4B5A3FFDE}"/>
              </a:ext>
            </a:extLst>
          </p:cNvPr>
          <p:cNvGraphicFramePr>
            <a:graphicFrameLocks noGrp="1"/>
          </p:cNvGraphicFramePr>
          <p:nvPr>
            <p:extLst>
              <p:ext uri="{D42A27DB-BD31-4B8C-83A1-F6EECF244321}">
                <p14:modId xmlns:p14="http://schemas.microsoft.com/office/powerpoint/2010/main" val="1759311832"/>
              </p:ext>
            </p:extLst>
          </p:nvPr>
        </p:nvGraphicFramePr>
        <p:xfrm>
          <a:off x="1469203" y="1068513"/>
          <a:ext cx="9264747" cy="3755726"/>
        </p:xfrm>
        <a:graphic>
          <a:graphicData uri="http://schemas.openxmlformats.org/drawingml/2006/table">
            <a:tbl>
              <a:tblPr/>
              <a:tblGrid>
                <a:gridCol w="8356240">
                  <a:extLst>
                    <a:ext uri="{9D8B030D-6E8A-4147-A177-3AD203B41FA5}">
                      <a16:colId xmlns:a16="http://schemas.microsoft.com/office/drawing/2014/main" val="2007084234"/>
                    </a:ext>
                  </a:extLst>
                </a:gridCol>
                <a:gridCol w="908507">
                  <a:extLst>
                    <a:ext uri="{9D8B030D-6E8A-4147-A177-3AD203B41FA5}">
                      <a16:colId xmlns:a16="http://schemas.microsoft.com/office/drawing/2014/main" val="2374588619"/>
                    </a:ext>
                  </a:extLst>
                </a:gridCol>
              </a:tblGrid>
              <a:tr h="464045">
                <a:tc gridSpan="2">
                  <a:txBody>
                    <a:bodyPr/>
                    <a:lstStyle/>
                    <a:p>
                      <a:pPr algn="l" fontAlgn="auto"/>
                      <a:r>
                        <a:rPr lang="en-US" sz="1800" b="1" i="0" u="none" strike="noStrike" dirty="0">
                          <a:solidFill>
                            <a:srgbClr val="FFFFFF"/>
                          </a:solidFill>
                          <a:effectLst/>
                          <a:latin typeface="+mn-lt"/>
                        </a:rPr>
                        <a:t> [Leadership and ownership]</a:t>
                      </a:r>
                      <a:endParaRPr lang="en-US" sz="600" b="1" i="0" u="none" strike="noStrike" dirty="0">
                        <a:solidFill>
                          <a:srgbClr val="FFFFFF"/>
                        </a:solidFill>
                        <a:effectLst/>
                        <a:latin typeface="Calibri"/>
                      </a:endParaRPr>
                    </a:p>
                  </a:txBody>
                  <a:tcPr marL="0" marR="0" marT="0" marB="0" anchor="ctr">
                    <a:lnL w="12700" cap="flat" cmpd="sng" algn="ctr">
                      <a:solidFill>
                        <a:srgbClr val="ED7D31"/>
                      </a:solidFill>
                      <a:prstDash val="solid"/>
                      <a:round/>
                      <a:headEnd type="none" w="med" len="med"/>
                      <a:tailEnd type="none" w="med" len="med"/>
                    </a:lnL>
                    <a:lnR w="38100" cap="flat" cmpd="sng" algn="ctr">
                      <a:solidFill>
                        <a:srgbClr val="ED7D31"/>
                      </a:solidFill>
                      <a:prstDash val="solid"/>
                      <a:round/>
                      <a:headEnd type="none" w="med" len="med"/>
                      <a:tailEnd type="none" w="med" len="med"/>
                    </a:lnR>
                    <a:lnT>
                      <a:noFill/>
                    </a:lnT>
                    <a:lnB w="12700" cap="flat" cmpd="sng" algn="ctr">
                      <a:solidFill>
                        <a:srgbClr val="ED7D31"/>
                      </a:solidFill>
                      <a:prstDash val="solid"/>
                      <a:round/>
                      <a:headEnd type="none" w="med" len="med"/>
                      <a:tailEnd type="none" w="med" len="med"/>
                    </a:lnB>
                    <a:solidFill>
                      <a:srgbClr val="ED7D31"/>
                    </a:solidFill>
                  </a:tcPr>
                </a:tc>
                <a:tc hMerge="1">
                  <a:txBody>
                    <a:bodyPr/>
                    <a:lstStyle/>
                    <a:p>
                      <a:endParaRPr lang="en-US"/>
                    </a:p>
                  </a:txBody>
                  <a:tcPr/>
                </a:tc>
                <a:extLst>
                  <a:ext uri="{0D108BD9-81ED-4DB2-BD59-A6C34878D82A}">
                    <a16:rowId xmlns:a16="http://schemas.microsoft.com/office/drawing/2014/main" val="1599348451"/>
                  </a:ext>
                </a:extLst>
              </a:tr>
              <a:tr h="822907">
                <a:tc>
                  <a:txBody>
                    <a:bodyPr/>
                    <a:lstStyle/>
                    <a:p>
                      <a:pPr algn="l" fontAlgn="ctr"/>
                      <a:r>
                        <a:rPr lang="en-US" sz="1800" b="0" i="0" u="none" strike="noStrike">
                          <a:solidFill>
                            <a:srgbClr val="000000"/>
                          </a:solidFill>
                          <a:effectLst/>
                          <a:latin typeface="Calibri" panose="020F0502020204030204" pitchFamily="34" charset="0"/>
                        </a:rPr>
                        <a:t>There is sufficient consensus among national stakeholders on various policy issues and during discussions to move forward on various priority areas</a:t>
                      </a:r>
                    </a:p>
                  </a:txBody>
                  <a:tcPr marL="274320" marR="0" marT="0" marB="0" anchor="ctr">
                    <a:lnL w="12700" cap="flat" cmpd="sng" algn="ctr">
                      <a:solidFill>
                        <a:srgbClr val="ED7D31"/>
                      </a:solidFill>
                      <a:prstDash val="solid"/>
                      <a:round/>
                      <a:headEnd type="none" w="med" len="med"/>
                      <a:tailEnd type="none" w="med" len="med"/>
                    </a:lnL>
                    <a:lnR w="381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ED7D31"/>
                      </a:solidFill>
                      <a:prstDash val="solid"/>
                      <a:round/>
                      <a:headEnd type="none" w="med" len="med"/>
                      <a:tailEnd type="none" w="med" len="med"/>
                    </a:lnL>
                    <a:lnR w="381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24058298"/>
                  </a:ext>
                </a:extLst>
              </a:tr>
              <a:tr h="822907">
                <a:tc>
                  <a:txBody>
                    <a:bodyPr/>
                    <a:lstStyle/>
                    <a:p>
                      <a:pPr algn="l" fontAlgn="ctr"/>
                      <a:r>
                        <a:rPr lang="en-US" sz="1800" b="0" i="0" u="none" strike="noStrike">
                          <a:solidFill>
                            <a:srgbClr val="000000"/>
                          </a:solidFill>
                          <a:effectLst/>
                          <a:latin typeface="Calibri" panose="020F0502020204030204" pitchFamily="34" charset="0"/>
                        </a:rPr>
                        <a:t>There is true commitment from the government and DPs to use LEG meetings as a forum to discuss changes required to improve policy and its implementation</a:t>
                      </a:r>
                    </a:p>
                  </a:txBody>
                  <a:tcPr marL="274320" marR="0" marT="0" marB="0" anchor="ctr">
                    <a:lnL w="12700" cap="flat" cmpd="sng" algn="ctr">
                      <a:solidFill>
                        <a:srgbClr val="ED7D31"/>
                      </a:solidFill>
                      <a:prstDash val="solid"/>
                      <a:round/>
                      <a:headEnd type="none" w="med" len="med"/>
                      <a:tailEnd type="none" w="med" len="med"/>
                    </a:lnL>
                    <a:lnR w="381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ED7D31"/>
                      </a:solidFill>
                      <a:prstDash val="solid"/>
                      <a:round/>
                      <a:headEnd type="none" w="med" len="med"/>
                      <a:tailEnd type="none" w="med" len="med"/>
                    </a:lnL>
                    <a:lnR w="381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94183871"/>
                  </a:ext>
                </a:extLst>
              </a:tr>
              <a:tr h="822907">
                <a:tc>
                  <a:txBody>
                    <a:bodyPr/>
                    <a:lstStyle/>
                    <a:p>
                      <a:pPr algn="l" fontAlgn="ctr"/>
                      <a:r>
                        <a:rPr lang="en-US" sz="1800" b="0" i="0" u="none" strike="noStrike">
                          <a:solidFill>
                            <a:srgbClr val="000000"/>
                          </a:solidFill>
                          <a:effectLst/>
                          <a:latin typeface="Calibri" panose="020F0502020204030204" pitchFamily="34" charset="0"/>
                        </a:rPr>
                        <a:t>There is true commitment from both the government and DPs to using the LEG (including JSRs) as a platform to discuss changes required to improve policy and its implementation</a:t>
                      </a:r>
                    </a:p>
                  </a:txBody>
                  <a:tcPr marL="274320" marR="0" marT="0" marB="0" anchor="ctr">
                    <a:lnL w="12700" cap="flat" cmpd="sng" algn="ctr">
                      <a:solidFill>
                        <a:srgbClr val="ED7D31"/>
                      </a:solidFill>
                      <a:prstDash val="solid"/>
                      <a:round/>
                      <a:headEnd type="none" w="med" len="med"/>
                      <a:tailEnd type="none" w="med" len="med"/>
                    </a:lnL>
                    <a:lnR w="381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ED7D31"/>
                      </a:solidFill>
                      <a:prstDash val="solid"/>
                      <a:round/>
                      <a:headEnd type="none" w="med" len="med"/>
                      <a:tailEnd type="none" w="med" len="med"/>
                    </a:lnL>
                    <a:lnR w="381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86610060"/>
                  </a:ext>
                </a:extLst>
              </a:tr>
              <a:tr h="822907">
                <a:tc>
                  <a:txBody>
                    <a:bodyPr/>
                    <a:lstStyle/>
                    <a:p>
                      <a:pPr algn="l" fontAlgn="ctr"/>
                      <a:r>
                        <a:rPr lang="en-US" sz="1800" b="0" i="0" u="none" strike="noStrike">
                          <a:solidFill>
                            <a:srgbClr val="000000"/>
                          </a:solidFill>
                          <a:effectLst/>
                          <a:latin typeface="Calibri" panose="020F0502020204030204" pitchFamily="34" charset="0"/>
                        </a:rPr>
                        <a:t>Recommendations from the LEG are owned by stakeholders and effectively feed into addressing challenges in the ESP planning, implementation and monitoring</a:t>
                      </a:r>
                    </a:p>
                  </a:txBody>
                  <a:tcPr marL="274320" marR="0" marT="0" marB="0" anchor="ctr">
                    <a:lnL w="12700" cap="flat" cmpd="sng" algn="ctr">
                      <a:solidFill>
                        <a:srgbClr val="ED7D31"/>
                      </a:solidFill>
                      <a:prstDash val="solid"/>
                      <a:round/>
                      <a:headEnd type="none" w="med" len="med"/>
                      <a:tailEnd type="none" w="med" len="med"/>
                    </a:lnL>
                    <a:lnR w="381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2F2F2"/>
                    </a:solidFill>
                  </a:tcPr>
                </a:tc>
                <a:tc>
                  <a:txBody>
                    <a:bodyPr/>
                    <a:lstStyle/>
                    <a:p>
                      <a:pPr algn="ctr" fontAlgn="ctr"/>
                      <a:r>
                        <a:rPr lang="en-US" sz="1800" b="0" i="0" u="none" strike="noStrike" dirty="0">
                          <a:solidFill>
                            <a:srgbClr val="00B0F0"/>
                          </a:solidFill>
                          <a:effectLst/>
                          <a:highlight>
                            <a:srgbClr val="FFFFFF"/>
                          </a:highlight>
                          <a:latin typeface="Calibri"/>
                        </a:rPr>
                        <a:t>1-5</a:t>
                      </a:r>
                    </a:p>
                  </a:txBody>
                  <a:tcPr marL="0" marR="0" marT="0" marB="0" anchor="ctr">
                    <a:lnL w="38100" cap="flat" cmpd="sng" algn="ctr">
                      <a:solidFill>
                        <a:srgbClr val="ED7D31"/>
                      </a:solidFill>
                      <a:prstDash val="solid"/>
                      <a:round/>
                      <a:headEnd type="none" w="med" len="med"/>
                      <a:tailEnd type="none" w="med" len="med"/>
                    </a:lnL>
                    <a:lnR w="381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381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68152299"/>
                  </a:ext>
                </a:extLst>
              </a:tr>
            </a:tbl>
          </a:graphicData>
        </a:graphic>
      </p:graphicFrame>
      <p:pic>
        <p:nvPicPr>
          <p:cNvPr id="3" name="chart">
            <a:extLst>
              <a:ext uri="{FF2B5EF4-FFF2-40B4-BE49-F238E27FC236}">
                <a16:creationId xmlns:a16="http://schemas.microsoft.com/office/drawing/2014/main" id="{251E21E0-8715-4292-AF90-83B8A0DAD4D5}"/>
              </a:ext>
            </a:extLst>
          </p:cNvPr>
          <p:cNvPicPr>
            <a:picLocks noChangeAspect="1"/>
          </p:cNvPicPr>
          <p:nvPr/>
        </p:nvPicPr>
        <p:blipFill>
          <a:blip r:embed="rId2"/>
          <a:stretch>
            <a:fillRect/>
          </a:stretch>
        </p:blipFill>
        <p:spPr>
          <a:xfrm>
            <a:off x="9852917" y="-23059"/>
            <a:ext cx="2339083" cy="2339059"/>
          </a:xfrm>
          <a:prstGeom prst="rect">
            <a:avLst/>
          </a:prstGeom>
        </p:spPr>
      </p:pic>
      <p:sp>
        <p:nvSpPr>
          <p:cNvPr id="4" name="Rectangle 3">
            <a:extLst>
              <a:ext uri="{FF2B5EF4-FFF2-40B4-BE49-F238E27FC236}">
                <a16:creationId xmlns:a16="http://schemas.microsoft.com/office/drawing/2014/main" id="{26965F39-5122-46E4-B4F6-63367D24A5D1}"/>
              </a:ext>
            </a:extLst>
          </p:cNvPr>
          <p:cNvSpPr/>
          <p:nvPr/>
        </p:nvSpPr>
        <p:spPr>
          <a:xfrm rot="2751376">
            <a:off x="10412933" y="373568"/>
            <a:ext cx="1908578" cy="923330"/>
          </a:xfrm>
          <a:prstGeom prst="rect">
            <a:avLst/>
          </a:prstGeom>
        </p:spPr>
        <p:txBody>
          <a:bodyPr wrap="square">
            <a:spAutoFit/>
          </a:bodyPr>
          <a:lstStyle/>
          <a:p>
            <a:pPr algn="ctr"/>
            <a:r>
              <a:rPr lang="en-US" b="1" dirty="0">
                <a:solidFill>
                  <a:prstClr val="white"/>
                </a:solidFill>
                <a:cs typeface="Calibri"/>
              </a:rPr>
              <a:t>Supplemental </a:t>
            </a:r>
          </a:p>
          <a:p>
            <a:pPr algn="ctr"/>
            <a:r>
              <a:rPr lang="en-US" b="1" dirty="0">
                <a:solidFill>
                  <a:prstClr val="white"/>
                </a:solidFill>
                <a:cs typeface="Calibri"/>
              </a:rPr>
              <a:t>Questions - optional</a:t>
            </a:r>
            <a:endParaRPr lang="en-US" dirty="0">
              <a:solidFill>
                <a:schemeClr val="bg1">
                  <a:alpha val="70000"/>
                </a:schemeClr>
              </a:solidFill>
              <a:cs typeface="Calibri"/>
            </a:endParaRPr>
          </a:p>
        </p:txBody>
      </p:sp>
    </p:spTree>
    <p:extLst>
      <p:ext uri="{BB962C8B-B14F-4D97-AF65-F5344CB8AC3E}">
        <p14:creationId xmlns:p14="http://schemas.microsoft.com/office/powerpoint/2010/main" val="2871429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4070D6C-776E-4A35-A62F-C30B2801D67C}"/>
              </a:ext>
            </a:extLst>
          </p:cNvPr>
          <p:cNvGraphicFramePr>
            <a:graphicFrameLocks noGrp="1"/>
          </p:cNvGraphicFramePr>
          <p:nvPr>
            <p:extLst>
              <p:ext uri="{D42A27DB-BD31-4B8C-83A1-F6EECF244321}">
                <p14:modId xmlns:p14="http://schemas.microsoft.com/office/powerpoint/2010/main" val="742357135"/>
              </p:ext>
            </p:extLst>
          </p:nvPr>
        </p:nvGraphicFramePr>
        <p:xfrm>
          <a:off x="1571946" y="1590963"/>
          <a:ext cx="9203101" cy="3676074"/>
        </p:xfrm>
        <a:graphic>
          <a:graphicData uri="http://schemas.openxmlformats.org/drawingml/2006/table">
            <a:tbl>
              <a:tblPr/>
              <a:tblGrid>
                <a:gridCol w="8300640">
                  <a:extLst>
                    <a:ext uri="{9D8B030D-6E8A-4147-A177-3AD203B41FA5}">
                      <a16:colId xmlns:a16="http://schemas.microsoft.com/office/drawing/2014/main" val="2007084234"/>
                    </a:ext>
                  </a:extLst>
                </a:gridCol>
                <a:gridCol w="902461">
                  <a:extLst>
                    <a:ext uri="{9D8B030D-6E8A-4147-A177-3AD203B41FA5}">
                      <a16:colId xmlns:a16="http://schemas.microsoft.com/office/drawing/2014/main" val="2374588619"/>
                    </a:ext>
                  </a:extLst>
                </a:gridCol>
              </a:tblGrid>
              <a:tr h="456498">
                <a:tc gridSpan="2">
                  <a:txBody>
                    <a:bodyPr/>
                    <a:lstStyle/>
                    <a:p>
                      <a:pPr algn="l" fontAlgn="auto"/>
                      <a:r>
                        <a:rPr lang="en-US" sz="2400" b="1" i="0" u="none" strike="noStrike">
                          <a:solidFill>
                            <a:srgbClr val="FFFFFF"/>
                          </a:solidFill>
                          <a:effectLst/>
                          <a:latin typeface="+mn-lt"/>
                        </a:rPr>
                        <a:t> </a:t>
                      </a:r>
                      <a:r>
                        <a:rPr lang="en-US" sz="1800" b="1" i="0" u="none" strike="noStrike">
                          <a:solidFill>
                            <a:srgbClr val="FFFFFF"/>
                          </a:solidFill>
                          <a:effectLst/>
                          <a:latin typeface="+mn-lt"/>
                        </a:rPr>
                        <a:t>[Healthy partnership dynamics]</a:t>
                      </a:r>
                      <a:endParaRPr lang="en-US" sz="600" b="1" i="0" u="none" strike="noStrike">
                        <a:solidFill>
                          <a:srgbClr val="FFFFFF"/>
                        </a:solidFill>
                        <a:effectLst/>
                        <a:latin typeface="Calibri"/>
                      </a:endParaRPr>
                    </a:p>
                  </a:txBody>
                  <a:tcPr marL="0" marR="0" marT="0" marB="0" anchor="ctr">
                    <a:lnL w="12700" cap="flat" cmpd="sng" algn="ctr">
                      <a:solidFill>
                        <a:srgbClr val="ED7D31"/>
                      </a:solidFill>
                      <a:prstDash val="solid"/>
                      <a:round/>
                      <a:headEnd type="none" w="med" len="med"/>
                      <a:tailEnd type="none" w="med" len="med"/>
                    </a:lnL>
                    <a:lnR w="38100" cap="flat" cmpd="sng" algn="ctr">
                      <a:solidFill>
                        <a:srgbClr val="ED7D31"/>
                      </a:solidFill>
                      <a:prstDash val="solid"/>
                      <a:round/>
                      <a:headEnd type="none" w="med" len="med"/>
                      <a:tailEnd type="none" w="med" len="med"/>
                    </a:lnR>
                    <a:lnT>
                      <a:noFill/>
                    </a:lnT>
                    <a:lnB w="12700" cap="flat" cmpd="sng" algn="ctr">
                      <a:solidFill>
                        <a:srgbClr val="ED7D31"/>
                      </a:solidFill>
                      <a:prstDash val="solid"/>
                      <a:round/>
                      <a:headEnd type="none" w="med" len="med"/>
                      <a:tailEnd type="none" w="med" len="med"/>
                    </a:lnB>
                    <a:solidFill>
                      <a:srgbClr val="ED7D31"/>
                    </a:solidFill>
                  </a:tcPr>
                </a:tc>
                <a:tc hMerge="1">
                  <a:txBody>
                    <a:bodyPr/>
                    <a:lstStyle/>
                    <a:p>
                      <a:endParaRPr lang="en-US"/>
                    </a:p>
                  </a:txBody>
                  <a:tcPr/>
                </a:tc>
                <a:extLst>
                  <a:ext uri="{0D108BD9-81ED-4DB2-BD59-A6C34878D82A}">
                    <a16:rowId xmlns:a16="http://schemas.microsoft.com/office/drawing/2014/main" val="1599348451"/>
                  </a:ext>
                </a:extLst>
              </a:tr>
              <a:tr h="800450">
                <a:tc>
                  <a:txBody>
                    <a:bodyPr/>
                    <a:lstStyle/>
                    <a:p>
                      <a:pPr algn="l" fontAlgn="ctr"/>
                      <a:r>
                        <a:rPr lang="en-US" sz="1800" b="0" i="0" u="none" strike="noStrike">
                          <a:solidFill>
                            <a:srgbClr val="000000"/>
                          </a:solidFill>
                          <a:effectLst/>
                          <a:latin typeface="Calibri" panose="020F0502020204030204" pitchFamily="34" charset="0"/>
                        </a:rPr>
                        <a:t>LEG members work to build trust through an understanding of each other’s needs, expectations and requirements – respecting respective institutions’ positions and mandates</a:t>
                      </a:r>
                    </a:p>
                  </a:txBody>
                  <a:tcPr marL="274320" marR="0" marT="0" marB="0" anchor="ctr">
                    <a:lnL w="12700" cap="flat" cmpd="sng" algn="ctr">
                      <a:solidFill>
                        <a:srgbClr val="ED7D31"/>
                      </a:solidFill>
                      <a:prstDash val="solid"/>
                      <a:round/>
                      <a:headEnd type="none" w="med" len="med"/>
                      <a:tailEnd type="none" w="med" len="med"/>
                    </a:lnL>
                    <a:lnR w="381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ED7D31"/>
                      </a:solidFill>
                      <a:prstDash val="solid"/>
                      <a:round/>
                      <a:headEnd type="none" w="med" len="med"/>
                      <a:tailEnd type="none" w="med" len="med"/>
                    </a:lnL>
                    <a:lnR w="381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24058298"/>
                  </a:ext>
                </a:extLst>
              </a:tr>
              <a:tr h="798872">
                <a:tc>
                  <a:txBody>
                    <a:bodyPr/>
                    <a:lstStyle/>
                    <a:p>
                      <a:pPr algn="l" fontAlgn="ctr"/>
                      <a:r>
                        <a:rPr lang="en-US" sz="1800" b="0" i="0" u="none" strike="noStrike">
                          <a:solidFill>
                            <a:srgbClr val="000000"/>
                          </a:solidFill>
                          <a:effectLst/>
                          <a:latin typeface="Calibri" panose="020F0502020204030204" pitchFamily="34" charset="0"/>
                        </a:rPr>
                        <a:t>Dialogue is conducted in an environment that allows for open discussion of perspectives and engagement without fear for judgement</a:t>
                      </a:r>
                    </a:p>
                  </a:txBody>
                  <a:tcPr marL="274320" marR="0" marT="0" marB="0" anchor="ctr">
                    <a:lnL w="12700" cap="flat" cmpd="sng" algn="ctr">
                      <a:solidFill>
                        <a:srgbClr val="ED7D31"/>
                      </a:solidFill>
                      <a:prstDash val="solid"/>
                      <a:round/>
                      <a:headEnd type="none" w="med" len="med"/>
                      <a:tailEnd type="none" w="med" len="med"/>
                    </a:lnL>
                    <a:lnR w="381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ED7D31"/>
                      </a:solidFill>
                      <a:prstDash val="solid"/>
                      <a:round/>
                      <a:headEnd type="none" w="med" len="med"/>
                      <a:tailEnd type="none" w="med" len="med"/>
                    </a:lnL>
                    <a:lnR w="381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94183871"/>
                  </a:ext>
                </a:extLst>
              </a:tr>
              <a:tr h="798872">
                <a:tc>
                  <a:txBody>
                    <a:bodyPr/>
                    <a:lstStyle/>
                    <a:p>
                      <a:pPr algn="l" fontAlgn="ctr"/>
                      <a:r>
                        <a:rPr lang="en-US" sz="1800" b="0" i="0" u="none" strike="noStrike">
                          <a:solidFill>
                            <a:srgbClr val="000000"/>
                          </a:solidFill>
                          <a:effectLst/>
                          <a:latin typeface="Calibri" panose="020F0502020204030204" pitchFamily="34" charset="0"/>
                        </a:rPr>
                        <a:t>There is sufficient consensus among national stakeholders on various sector policy issues to move forward on various priority areas during LEG discussions</a:t>
                      </a:r>
                    </a:p>
                  </a:txBody>
                  <a:tcPr marL="274320" marR="0" marT="0" marB="0" anchor="ctr">
                    <a:lnL w="12700" cap="flat" cmpd="sng" algn="ctr">
                      <a:solidFill>
                        <a:srgbClr val="ED7D31"/>
                      </a:solidFill>
                      <a:prstDash val="solid"/>
                      <a:round/>
                      <a:headEnd type="none" w="med" len="med"/>
                      <a:tailEnd type="none" w="med" len="med"/>
                    </a:lnL>
                    <a:lnR w="381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ED7D31"/>
                      </a:solidFill>
                      <a:prstDash val="solid"/>
                      <a:round/>
                      <a:headEnd type="none" w="med" len="med"/>
                      <a:tailEnd type="none" w="med" len="med"/>
                    </a:lnL>
                    <a:lnR w="381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86610060"/>
                  </a:ext>
                </a:extLst>
              </a:tr>
              <a:tr h="798872">
                <a:tc>
                  <a:txBody>
                    <a:bodyPr/>
                    <a:lstStyle/>
                    <a:p>
                      <a:pPr algn="l" fontAlgn="ctr"/>
                      <a:r>
                        <a:rPr lang="en-US" sz="1800" b="0" i="0" u="none" strike="noStrike">
                          <a:solidFill>
                            <a:srgbClr val="000000"/>
                          </a:solidFill>
                          <a:effectLst/>
                          <a:latin typeface="Calibri" panose="020F0502020204030204" pitchFamily="34" charset="0"/>
                        </a:rPr>
                        <a:t>There is a protocol for mediation and resolution of disagreements, which is applied when needed</a:t>
                      </a:r>
                    </a:p>
                  </a:txBody>
                  <a:tcPr marL="274320" marR="0" marT="0" marB="0" anchor="ctr">
                    <a:lnL w="12700" cap="flat" cmpd="sng" algn="ctr">
                      <a:solidFill>
                        <a:srgbClr val="ED7D31"/>
                      </a:solidFill>
                      <a:prstDash val="solid"/>
                      <a:round/>
                      <a:headEnd type="none" w="med" len="med"/>
                      <a:tailEnd type="none" w="med" len="med"/>
                    </a:lnL>
                    <a:lnR w="381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2F2F2"/>
                    </a:solidFill>
                  </a:tcPr>
                </a:tc>
                <a:tc>
                  <a:txBody>
                    <a:bodyPr/>
                    <a:lstStyle/>
                    <a:p>
                      <a:pPr algn="ctr" fontAlgn="ctr"/>
                      <a:r>
                        <a:rPr lang="en-US" sz="1800" b="0" i="0" u="none" strike="noStrike" dirty="0">
                          <a:solidFill>
                            <a:srgbClr val="00B0F0"/>
                          </a:solidFill>
                          <a:effectLst/>
                          <a:highlight>
                            <a:srgbClr val="FFFFFF"/>
                          </a:highlight>
                          <a:latin typeface="Calibri"/>
                        </a:rPr>
                        <a:t>1-5</a:t>
                      </a:r>
                    </a:p>
                  </a:txBody>
                  <a:tcPr marL="0" marR="0" marT="0" marB="0" anchor="ctr">
                    <a:lnL w="38100" cap="flat" cmpd="sng" algn="ctr">
                      <a:solidFill>
                        <a:srgbClr val="ED7D31"/>
                      </a:solidFill>
                      <a:prstDash val="solid"/>
                      <a:round/>
                      <a:headEnd type="none" w="med" len="med"/>
                      <a:tailEnd type="none" w="med" len="med"/>
                    </a:lnL>
                    <a:lnR w="381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381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68152299"/>
                  </a:ext>
                </a:extLst>
              </a:tr>
            </a:tbl>
          </a:graphicData>
        </a:graphic>
      </p:graphicFrame>
      <p:pic>
        <p:nvPicPr>
          <p:cNvPr id="7" name="chart">
            <a:extLst>
              <a:ext uri="{FF2B5EF4-FFF2-40B4-BE49-F238E27FC236}">
                <a16:creationId xmlns:a16="http://schemas.microsoft.com/office/drawing/2014/main" id="{B9658E6C-B634-4D93-B3F7-6840A9D2D62E}"/>
              </a:ext>
            </a:extLst>
          </p:cNvPr>
          <p:cNvPicPr>
            <a:picLocks noChangeAspect="1"/>
          </p:cNvPicPr>
          <p:nvPr/>
        </p:nvPicPr>
        <p:blipFill>
          <a:blip r:embed="rId2"/>
          <a:stretch>
            <a:fillRect/>
          </a:stretch>
        </p:blipFill>
        <p:spPr>
          <a:xfrm>
            <a:off x="9875276" y="-8770"/>
            <a:ext cx="2316724" cy="2316701"/>
          </a:xfrm>
          <a:prstGeom prst="rect">
            <a:avLst/>
          </a:prstGeom>
        </p:spPr>
      </p:pic>
      <p:sp>
        <p:nvSpPr>
          <p:cNvPr id="8" name="Rectangle 7">
            <a:extLst>
              <a:ext uri="{FF2B5EF4-FFF2-40B4-BE49-F238E27FC236}">
                <a16:creationId xmlns:a16="http://schemas.microsoft.com/office/drawing/2014/main" id="{6E086E70-F38A-4EEF-A1A5-3AA6FE3AEAD9}"/>
              </a:ext>
            </a:extLst>
          </p:cNvPr>
          <p:cNvSpPr/>
          <p:nvPr/>
        </p:nvSpPr>
        <p:spPr>
          <a:xfrm rot="2751376">
            <a:off x="10351398" y="433287"/>
            <a:ext cx="2264249" cy="646331"/>
          </a:xfrm>
          <a:prstGeom prst="rect">
            <a:avLst/>
          </a:prstGeom>
        </p:spPr>
        <p:txBody>
          <a:bodyPr wrap="square">
            <a:spAutoFit/>
          </a:bodyPr>
          <a:lstStyle/>
          <a:p>
            <a:pPr algn="ctr"/>
            <a:r>
              <a:rPr lang="en-US" b="1" dirty="0">
                <a:solidFill>
                  <a:prstClr val="white"/>
                </a:solidFill>
                <a:cs typeface="Calibri"/>
              </a:rPr>
              <a:t>Supplemental </a:t>
            </a:r>
          </a:p>
          <a:p>
            <a:pPr algn="ctr"/>
            <a:r>
              <a:rPr lang="en-US" b="1" dirty="0">
                <a:solidFill>
                  <a:prstClr val="white"/>
                </a:solidFill>
                <a:cs typeface="Calibri"/>
              </a:rPr>
              <a:t>Questions - optional</a:t>
            </a:r>
            <a:endParaRPr lang="en-US" dirty="0">
              <a:solidFill>
                <a:schemeClr val="bg1">
                  <a:alpha val="70000"/>
                </a:schemeClr>
              </a:solidFill>
              <a:cs typeface="Calibri"/>
            </a:endParaRPr>
          </a:p>
        </p:txBody>
      </p:sp>
    </p:spTree>
    <p:extLst>
      <p:ext uri="{BB962C8B-B14F-4D97-AF65-F5344CB8AC3E}">
        <p14:creationId xmlns:p14="http://schemas.microsoft.com/office/powerpoint/2010/main" val="8174720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2230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5F55137-B2AD-4727-8348-098D01BF9F64}"/>
              </a:ext>
            </a:extLst>
          </p:cNvPr>
          <p:cNvPicPr>
            <a:picLocks noChangeAspect="1"/>
          </p:cNvPicPr>
          <p:nvPr/>
        </p:nvPicPr>
        <p:blipFill>
          <a:blip r:embed="rId2"/>
          <a:stretch>
            <a:fillRect/>
          </a:stretch>
        </p:blipFill>
        <p:spPr>
          <a:xfrm>
            <a:off x="220322" y="236304"/>
            <a:ext cx="11634914" cy="6544639"/>
          </a:xfrm>
          <a:prstGeom prst="rect">
            <a:avLst/>
          </a:prstGeom>
        </p:spPr>
      </p:pic>
      <p:pic>
        <p:nvPicPr>
          <p:cNvPr id="8" name="chart">
            <a:extLst>
              <a:ext uri="{FF2B5EF4-FFF2-40B4-BE49-F238E27FC236}">
                <a16:creationId xmlns:a16="http://schemas.microsoft.com/office/drawing/2014/main" id="{CB1D39BD-25DD-40BF-8AA7-8D2918675635}"/>
              </a:ext>
            </a:extLst>
          </p:cNvPr>
          <p:cNvPicPr>
            <a:picLocks noChangeAspect="1"/>
          </p:cNvPicPr>
          <p:nvPr/>
        </p:nvPicPr>
        <p:blipFill>
          <a:blip r:embed="rId3"/>
          <a:stretch>
            <a:fillRect/>
          </a:stretch>
        </p:blipFill>
        <p:spPr>
          <a:xfrm>
            <a:off x="9824954" y="0"/>
            <a:ext cx="2367046" cy="2296053"/>
          </a:xfrm>
          <a:prstGeom prst="rect">
            <a:avLst/>
          </a:prstGeom>
          <a:solidFill>
            <a:srgbClr val="43D596"/>
          </a:solidFill>
        </p:spPr>
      </p:pic>
      <p:sp>
        <p:nvSpPr>
          <p:cNvPr id="11" name="Title 3">
            <a:extLst>
              <a:ext uri="{FF2B5EF4-FFF2-40B4-BE49-F238E27FC236}">
                <a16:creationId xmlns:a16="http://schemas.microsoft.com/office/drawing/2014/main" id="{0387DCB4-E79E-4F69-87A8-8F94EB8B816E}"/>
              </a:ext>
            </a:extLst>
          </p:cNvPr>
          <p:cNvSpPr>
            <a:spLocks noGrp="1"/>
          </p:cNvSpPr>
          <p:nvPr>
            <p:ph type="title"/>
          </p:nvPr>
        </p:nvSpPr>
        <p:spPr>
          <a:xfrm rot="2760861">
            <a:off x="10512789" y="116389"/>
            <a:ext cx="2253382" cy="1114808"/>
          </a:xfrm>
        </p:spPr>
        <p:txBody>
          <a:bodyPr>
            <a:noAutofit/>
          </a:bodyPr>
          <a:lstStyle/>
          <a:p>
            <a:pPr algn="ctr"/>
            <a:r>
              <a:rPr lang="en-US" sz="1500" dirty="0">
                <a:solidFill>
                  <a:schemeClr val="bg1"/>
                </a:solidFill>
                <a:latin typeface="+mn-lt"/>
                <a:cs typeface="Calibri"/>
              </a:rPr>
              <a:t>DOC</a:t>
            </a:r>
            <a:br>
              <a:rPr lang="en-US" sz="1500" dirty="0">
                <a:solidFill>
                  <a:schemeClr val="bg1"/>
                </a:solidFill>
                <a:latin typeface="+mn-lt"/>
                <a:cs typeface="Calibri"/>
              </a:rPr>
            </a:br>
            <a:r>
              <a:rPr lang="en-US" sz="1500" dirty="0">
                <a:solidFill>
                  <a:schemeClr val="bg1"/>
                </a:solidFill>
                <a:latin typeface="+mn-lt"/>
                <a:cs typeface="Calibri"/>
              </a:rPr>
              <a:t>Principles </a:t>
            </a:r>
            <a:br>
              <a:rPr lang="en-US" sz="1500" dirty="0">
                <a:solidFill>
                  <a:schemeClr val="bg1"/>
                </a:solidFill>
                <a:latin typeface="+mn-lt"/>
                <a:cs typeface="Calibri"/>
              </a:rPr>
            </a:br>
            <a:r>
              <a:rPr lang="en-US" sz="1500" dirty="0">
                <a:solidFill>
                  <a:schemeClr val="bg1"/>
                </a:solidFill>
                <a:latin typeface="+mn-lt"/>
                <a:cs typeface="Calibri"/>
              </a:rPr>
              <a:t>toward effective LEGs</a:t>
            </a:r>
            <a:endParaRPr lang="en-US" sz="1500" dirty="0">
              <a:solidFill>
                <a:schemeClr val="bg1"/>
              </a:solidFill>
              <a:latin typeface="+mn-lt"/>
            </a:endParaRPr>
          </a:p>
        </p:txBody>
      </p:sp>
    </p:spTree>
    <p:extLst>
      <p:ext uri="{BB962C8B-B14F-4D97-AF65-F5344CB8AC3E}">
        <p14:creationId xmlns:p14="http://schemas.microsoft.com/office/powerpoint/2010/main" val="3516142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8" descr="A picture containing drawing&#10;&#10;Description generated with very high confidence">
            <a:extLst>
              <a:ext uri="{FF2B5EF4-FFF2-40B4-BE49-F238E27FC236}">
                <a16:creationId xmlns:a16="http://schemas.microsoft.com/office/drawing/2014/main" id="{651D76EE-FA77-4F0D-BE14-7EBDCA509454}"/>
              </a:ext>
            </a:extLst>
          </p:cNvPr>
          <p:cNvPicPr>
            <a:picLocks noChangeAspect="1"/>
          </p:cNvPicPr>
          <p:nvPr/>
        </p:nvPicPr>
        <p:blipFill>
          <a:blip r:embed="rId2"/>
          <a:stretch>
            <a:fillRect/>
          </a:stretch>
        </p:blipFill>
        <p:spPr>
          <a:xfrm>
            <a:off x="2872768" y="2346796"/>
            <a:ext cx="1747521" cy="1515360"/>
          </a:xfrm>
          <a:prstGeom prst="rect">
            <a:avLst/>
          </a:prstGeom>
        </p:spPr>
      </p:pic>
      <p:sp>
        <p:nvSpPr>
          <p:cNvPr id="7" name="Title 3">
            <a:extLst>
              <a:ext uri="{FF2B5EF4-FFF2-40B4-BE49-F238E27FC236}">
                <a16:creationId xmlns:a16="http://schemas.microsoft.com/office/drawing/2014/main" id="{75A5F778-BE3C-44EF-B72B-54CB3FE5DB49}"/>
              </a:ext>
            </a:extLst>
          </p:cNvPr>
          <p:cNvSpPr txBox="1">
            <a:spLocks/>
          </p:cNvSpPr>
          <p:nvPr/>
        </p:nvSpPr>
        <p:spPr>
          <a:xfrm>
            <a:off x="4640837" y="2346796"/>
            <a:ext cx="7012954" cy="12977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Calibri" panose="020F0502020204030204" pitchFamily="34" charset="0"/>
                <a:ea typeface="+mj-ea"/>
                <a:cs typeface="Calibri" panose="020F0502020204030204" pitchFamily="34" charset="0"/>
              </a:defRPr>
            </a:lvl1pPr>
          </a:lstStyle>
          <a:p>
            <a:r>
              <a:rPr lang="en-US" dirty="0">
                <a:latin typeface="Calibri"/>
                <a:cs typeface="Calibri"/>
              </a:rPr>
              <a:t> </a:t>
            </a:r>
            <a:r>
              <a:rPr lang="en-US" sz="5000" b="0" dirty="0">
                <a:solidFill>
                  <a:srgbClr val="43D596"/>
                </a:solidFill>
                <a:latin typeface="+mj-lt"/>
                <a:cs typeface="Calibri"/>
              </a:rPr>
              <a:t>The LEG self-assessment </a:t>
            </a:r>
            <a:r>
              <a:rPr lang="en-US" dirty="0">
                <a:latin typeface="+mj-lt"/>
                <a:cs typeface="Calibri"/>
              </a:rPr>
              <a:t>tool</a:t>
            </a:r>
            <a:endParaRPr lang="en-US" dirty="0">
              <a:latin typeface="+mj-lt"/>
            </a:endParaRPr>
          </a:p>
        </p:txBody>
      </p:sp>
      <p:sp>
        <p:nvSpPr>
          <p:cNvPr id="8" name="TextBox 7">
            <a:extLst>
              <a:ext uri="{FF2B5EF4-FFF2-40B4-BE49-F238E27FC236}">
                <a16:creationId xmlns:a16="http://schemas.microsoft.com/office/drawing/2014/main" id="{D8D547C3-4C4F-42F6-ABB2-8FB10F7E5459}"/>
              </a:ext>
            </a:extLst>
          </p:cNvPr>
          <p:cNvSpPr txBox="1"/>
          <p:nvPr/>
        </p:nvSpPr>
        <p:spPr>
          <a:xfrm>
            <a:off x="4620289" y="3254735"/>
            <a:ext cx="5920996" cy="1214842"/>
          </a:xfrm>
          <a:prstGeom prst="rect">
            <a:avLst/>
          </a:prstGeom>
          <a:solidFill>
            <a:srgbClr val="43D596"/>
          </a:solidFill>
        </p:spPr>
        <p:txBody>
          <a:bodyPr vert="horz" lIns="91440" tIns="45720" rIns="91440" bIns="45720" rtlCol="0" anchor="ctr">
            <a:normAutofit/>
          </a:bodyPr>
          <a:lstStyle>
            <a:lvl1pPr>
              <a:lnSpc>
                <a:spcPct val="90000"/>
              </a:lnSpc>
              <a:spcBef>
                <a:spcPct val="0"/>
              </a:spcBef>
              <a:buNone/>
              <a:defRPr sz="4400" b="1">
                <a:solidFill>
                  <a:schemeClr val="bg1"/>
                </a:solidFill>
                <a:latin typeface="Calibri"/>
                <a:ea typeface="+mj-ea"/>
                <a:cs typeface="Calibri"/>
              </a:defRPr>
            </a:lvl1pPr>
          </a:lstStyle>
          <a:p>
            <a:r>
              <a:rPr lang="en-US" sz="2800" b="0" dirty="0"/>
              <a:t>Note that section 5 has supplemental assessment questions to tailor to tool </a:t>
            </a:r>
          </a:p>
        </p:txBody>
      </p:sp>
      <p:sp>
        <p:nvSpPr>
          <p:cNvPr id="11" name="Oval 10">
            <a:extLst>
              <a:ext uri="{FF2B5EF4-FFF2-40B4-BE49-F238E27FC236}">
                <a16:creationId xmlns:a16="http://schemas.microsoft.com/office/drawing/2014/main" id="{66D8CDC6-9211-42C8-B2F4-21B1EF326F3D}"/>
              </a:ext>
            </a:extLst>
          </p:cNvPr>
          <p:cNvSpPr/>
          <p:nvPr/>
        </p:nvSpPr>
        <p:spPr>
          <a:xfrm>
            <a:off x="10805854" y="109050"/>
            <a:ext cx="1313362" cy="1217324"/>
          </a:xfrm>
          <a:prstGeom prst="ellipse">
            <a:avLst/>
          </a:prstGeom>
          <a:solidFill>
            <a:schemeClr val="bg1"/>
          </a:solidFill>
          <a:ln w="285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2CAA96"/>
                </a:solidFill>
                <a:effectLst/>
                <a:uLnTx/>
                <a:uFillTx/>
                <a:latin typeface="Calibri"/>
                <a:ea typeface="+mn-ea"/>
                <a:cs typeface="+mn-cs"/>
              </a:rPr>
              <a:t>2</a:t>
            </a:r>
          </a:p>
        </p:txBody>
      </p:sp>
    </p:spTree>
    <p:extLst>
      <p:ext uri="{BB962C8B-B14F-4D97-AF65-F5344CB8AC3E}">
        <p14:creationId xmlns:p14="http://schemas.microsoft.com/office/powerpoint/2010/main" val="1329336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74AE875E-2B54-684C-AB74-DA3B795C801C}"/>
              </a:ext>
            </a:extLst>
          </p:cNvPr>
          <p:cNvSpPr>
            <a:spLocks noGrp="1"/>
          </p:cNvSpPr>
          <p:nvPr>
            <p:ph idx="1"/>
          </p:nvPr>
        </p:nvSpPr>
        <p:spPr>
          <a:xfrm>
            <a:off x="552497" y="1760763"/>
            <a:ext cx="9187404" cy="4208523"/>
          </a:xfrm>
        </p:spPr>
        <p:txBody>
          <a:bodyPr>
            <a:normAutofit/>
          </a:bodyPr>
          <a:lstStyle/>
          <a:p>
            <a:pPr fontAlgn="ctr"/>
            <a:r>
              <a:rPr lang="en-US" b="1" dirty="0"/>
              <a:t>  5 =</a:t>
            </a:r>
            <a:r>
              <a:rPr lang="en-US" dirty="0"/>
              <a:t>  Practice/feature/behavior is </a:t>
            </a:r>
            <a:r>
              <a:rPr lang="en-US" b="1" dirty="0"/>
              <a:t>strong</a:t>
            </a:r>
            <a:endParaRPr lang="en-US" dirty="0"/>
          </a:p>
          <a:p>
            <a:pPr fontAlgn="ctr"/>
            <a:endParaRPr lang="en-US" sz="200" b="1" dirty="0"/>
          </a:p>
          <a:p>
            <a:pPr fontAlgn="ctr"/>
            <a:r>
              <a:rPr lang="en-US" b="1" dirty="0"/>
              <a:t>  4 = </a:t>
            </a:r>
            <a:r>
              <a:rPr lang="en-US" dirty="0"/>
              <a:t> Practice/feature/behavior is </a:t>
            </a:r>
            <a:r>
              <a:rPr lang="en-US" b="1" dirty="0"/>
              <a:t>relatively strong</a:t>
            </a:r>
            <a:endParaRPr lang="en-US" b="1" dirty="0">
              <a:cs typeface="Calibri"/>
            </a:endParaRPr>
          </a:p>
          <a:p>
            <a:pPr fontAlgn="ctr"/>
            <a:endParaRPr lang="en-US" sz="200" dirty="0"/>
          </a:p>
          <a:p>
            <a:pPr fontAlgn="ctr"/>
            <a:r>
              <a:rPr lang="en-US" b="1" dirty="0"/>
              <a:t>  3 =</a:t>
            </a:r>
            <a:r>
              <a:rPr lang="en-US" dirty="0"/>
              <a:t>  Practice/feature/behavior is </a:t>
            </a:r>
            <a:r>
              <a:rPr lang="en-US" b="1" dirty="0"/>
              <a:t>promising </a:t>
            </a:r>
            <a:endParaRPr lang="en-US" dirty="0"/>
          </a:p>
          <a:p>
            <a:pPr fontAlgn="ctr"/>
            <a:endParaRPr lang="en-US" sz="200" b="1" dirty="0"/>
          </a:p>
          <a:p>
            <a:pPr fontAlgn="ctr"/>
            <a:r>
              <a:rPr lang="en-US" b="1" dirty="0"/>
              <a:t>  2 = </a:t>
            </a:r>
            <a:r>
              <a:rPr lang="en-US" dirty="0"/>
              <a:t> Practice/feature/behavior is </a:t>
            </a:r>
            <a:r>
              <a:rPr lang="en-US" b="1" dirty="0"/>
              <a:t>rare</a:t>
            </a:r>
            <a:endParaRPr lang="en-US" dirty="0"/>
          </a:p>
          <a:p>
            <a:pPr fontAlgn="ctr"/>
            <a:endParaRPr lang="en-US" sz="200" b="1" dirty="0"/>
          </a:p>
          <a:p>
            <a:pPr fontAlgn="ctr"/>
            <a:r>
              <a:rPr lang="en-US" b="1" dirty="0"/>
              <a:t>  1 =</a:t>
            </a:r>
            <a:r>
              <a:rPr lang="en-US" dirty="0"/>
              <a:t>  Practice/behavior/feature </a:t>
            </a:r>
            <a:r>
              <a:rPr lang="en-US" b="1" dirty="0"/>
              <a:t>does not occur </a:t>
            </a:r>
            <a:endParaRPr lang="en-US" dirty="0"/>
          </a:p>
          <a:p>
            <a:pPr fontAlgn="ctr"/>
            <a:endParaRPr lang="en-US" b="1" dirty="0"/>
          </a:p>
          <a:p>
            <a:pPr fontAlgn="ctr"/>
            <a:r>
              <a:rPr lang="en-US" sz="1400" b="1" dirty="0"/>
              <a:t>N/A= Non Applicable, </a:t>
            </a:r>
            <a:r>
              <a:rPr lang="en-US" sz="1400" dirty="0"/>
              <a:t>when question is not found relevant for the specific LEG or context </a:t>
            </a:r>
            <a:endParaRPr lang="en-US" sz="1400" dirty="0">
              <a:cs typeface="Calibri"/>
            </a:endParaRPr>
          </a:p>
          <a:p>
            <a:endParaRPr lang="en-US" dirty="0">
              <a:cs typeface="Calibri"/>
            </a:endParaRPr>
          </a:p>
          <a:p>
            <a:r>
              <a:rPr lang="en-US" sz="1400" dirty="0"/>
              <a:t>Responses to assessment questions/questions can also be done in </a:t>
            </a:r>
            <a:r>
              <a:rPr lang="en-US" sz="1400" b="1" dirty="0"/>
              <a:t>narrative form</a:t>
            </a:r>
            <a:r>
              <a:rPr lang="en-US" sz="1400" dirty="0"/>
              <a:t>, rather than rating or in combination with the rating.</a:t>
            </a:r>
          </a:p>
          <a:p>
            <a:endParaRPr lang="it-IT" dirty="0"/>
          </a:p>
        </p:txBody>
      </p:sp>
      <p:sp>
        <p:nvSpPr>
          <p:cNvPr id="8" name="Title 7">
            <a:extLst>
              <a:ext uri="{FF2B5EF4-FFF2-40B4-BE49-F238E27FC236}">
                <a16:creationId xmlns:a16="http://schemas.microsoft.com/office/drawing/2014/main" id="{83AE989C-24E0-43AB-B175-F6F123F6E7F2}"/>
              </a:ext>
            </a:extLst>
          </p:cNvPr>
          <p:cNvSpPr>
            <a:spLocks noGrp="1"/>
          </p:cNvSpPr>
          <p:nvPr>
            <p:ph type="title"/>
          </p:nvPr>
        </p:nvSpPr>
        <p:spPr/>
        <p:txBody>
          <a:bodyPr/>
          <a:lstStyle/>
          <a:p>
            <a:r>
              <a:rPr lang="en-US" dirty="0"/>
              <a:t>Rating scale</a:t>
            </a:r>
          </a:p>
        </p:txBody>
      </p:sp>
    </p:spTree>
    <p:extLst>
      <p:ext uri="{BB962C8B-B14F-4D97-AF65-F5344CB8AC3E}">
        <p14:creationId xmlns:p14="http://schemas.microsoft.com/office/powerpoint/2010/main" val="133905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0AAF8B8-2395-4F6F-B9FD-A1D8D3C80915}"/>
              </a:ext>
            </a:extLst>
          </p:cNvPr>
          <p:cNvSpPr/>
          <p:nvPr/>
        </p:nvSpPr>
        <p:spPr>
          <a:xfrm>
            <a:off x="440267" y="467361"/>
            <a:ext cx="3598333" cy="357632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a:solidFill>
                  <a:schemeClr val="accent2"/>
                </a:solidFill>
                <a:latin typeface="+mj-lt"/>
                <a:ea typeface="+mj-ea"/>
                <a:cs typeface="+mj-cs"/>
              </a:rPr>
              <a:t>Strategic </a:t>
            </a:r>
          </a:p>
          <a:p>
            <a:pPr>
              <a:lnSpc>
                <a:spcPct val="90000"/>
              </a:lnSpc>
              <a:spcBef>
                <a:spcPct val="0"/>
              </a:spcBef>
              <a:spcAft>
                <a:spcPts val="600"/>
              </a:spcAft>
            </a:pPr>
            <a:r>
              <a:rPr lang="en-US" sz="4000">
                <a:solidFill>
                  <a:schemeClr val="accent2"/>
                </a:solidFill>
                <a:latin typeface="+mj-lt"/>
                <a:ea typeface="+mj-ea"/>
                <a:cs typeface="+mj-cs"/>
              </a:rPr>
              <a:t>effectiveness</a:t>
            </a:r>
          </a:p>
        </p:txBody>
      </p:sp>
      <p:pic>
        <p:nvPicPr>
          <p:cNvPr id="10" name="Picture 9" descr="A child looking at the camera&#10;&#10;Description automatically generated">
            <a:extLst>
              <a:ext uri="{FF2B5EF4-FFF2-40B4-BE49-F238E27FC236}">
                <a16:creationId xmlns:a16="http://schemas.microsoft.com/office/drawing/2014/main" id="{CB41590E-5203-41CD-A32D-41FC5BA6332E}"/>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8625" r="-1" b="-1"/>
          <a:stretch/>
        </p:blipFill>
        <p:spPr>
          <a:xfrm>
            <a:off x="4619627" y="531285"/>
            <a:ext cx="7019778" cy="5805598"/>
          </a:xfrm>
          <a:prstGeom prst="rect">
            <a:avLst/>
          </a:prstGeom>
          <a:noFill/>
          <a:ln>
            <a:noFill/>
          </a:ln>
        </p:spPr>
      </p:pic>
    </p:spTree>
    <p:extLst>
      <p:ext uri="{BB962C8B-B14F-4D97-AF65-F5344CB8AC3E}">
        <p14:creationId xmlns:p14="http://schemas.microsoft.com/office/powerpoint/2010/main" val="3799916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5">
            <a:extLst>
              <a:ext uri="{FF2B5EF4-FFF2-40B4-BE49-F238E27FC236}">
                <a16:creationId xmlns:a16="http://schemas.microsoft.com/office/drawing/2014/main" id="{DF34E50F-F961-4CD0-A524-8A83328E3312}"/>
              </a:ext>
            </a:extLst>
          </p:cNvPr>
          <p:cNvGraphicFramePr>
            <a:graphicFrameLocks/>
          </p:cNvGraphicFramePr>
          <p:nvPr>
            <p:extLst>
              <p:ext uri="{D42A27DB-BD31-4B8C-83A1-F6EECF244321}">
                <p14:modId xmlns:p14="http://schemas.microsoft.com/office/powerpoint/2010/main" val="3176343177"/>
              </p:ext>
            </p:extLst>
          </p:nvPr>
        </p:nvGraphicFramePr>
        <p:xfrm>
          <a:off x="641497" y="361507"/>
          <a:ext cx="10909005" cy="5635256"/>
        </p:xfrm>
        <a:graphic>
          <a:graphicData uri="http://schemas.openxmlformats.org/drawingml/2006/table">
            <a:tbl>
              <a:tblPr/>
              <a:tblGrid>
                <a:gridCol w="9839262">
                  <a:extLst>
                    <a:ext uri="{9D8B030D-6E8A-4147-A177-3AD203B41FA5}">
                      <a16:colId xmlns:a16="http://schemas.microsoft.com/office/drawing/2014/main" val="2007084234"/>
                    </a:ext>
                  </a:extLst>
                </a:gridCol>
                <a:gridCol w="1069743">
                  <a:extLst>
                    <a:ext uri="{9D8B030D-6E8A-4147-A177-3AD203B41FA5}">
                      <a16:colId xmlns:a16="http://schemas.microsoft.com/office/drawing/2014/main" val="2374588619"/>
                    </a:ext>
                  </a:extLst>
                </a:gridCol>
              </a:tblGrid>
              <a:tr h="620429">
                <a:tc>
                  <a:txBody>
                    <a:bodyPr/>
                    <a:lstStyle/>
                    <a:p>
                      <a:pPr algn="l" fontAlgn="auto"/>
                      <a:r>
                        <a:rPr lang="en-US" sz="2400" b="1" i="0" u="none" strike="noStrike" dirty="0">
                          <a:solidFill>
                            <a:srgbClr val="FFFFFF"/>
                          </a:solidFill>
                          <a:effectLst/>
                          <a:latin typeface="Calibri"/>
                        </a:rPr>
                        <a:t>  </a:t>
                      </a:r>
                      <a:r>
                        <a:rPr lang="en-US" sz="2200" b="1" i="0" u="none" strike="noStrike" dirty="0">
                          <a:solidFill>
                            <a:srgbClr val="FFFFFF"/>
                          </a:solidFill>
                          <a:effectLst/>
                          <a:latin typeface="+mn-lt"/>
                        </a:rPr>
                        <a:t>Supporting policy development, implementation and monitoring</a:t>
                      </a:r>
                    </a:p>
                    <a:p>
                      <a:pPr lvl="0" algn="l">
                        <a:buNone/>
                      </a:pPr>
                      <a:endParaRPr lang="en-US" sz="600" b="1" i="0" u="none" strike="noStrike" dirty="0">
                        <a:solidFill>
                          <a:srgbClr val="FFFFFF"/>
                        </a:solidFill>
                        <a:effectLst/>
                        <a:latin typeface="Calibri"/>
                      </a:endParaRPr>
                    </a:p>
                  </a:txBody>
                  <a:tcPr marL="0" marR="0" marT="0" marB="0" anchor="b">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38100" cap="flat" cmpd="sng" algn="ctr">
                      <a:solidFill>
                        <a:srgbClr val="2F75B5"/>
                      </a:solidFill>
                      <a:prstDash val="solid"/>
                      <a:round/>
                      <a:headEnd type="none" w="med" len="med"/>
                      <a:tailEnd type="none" w="med" len="med"/>
                    </a:lnT>
                    <a:lnB w="38100" cap="flat" cmpd="sng" algn="ctr">
                      <a:solidFill>
                        <a:srgbClr val="2F75B5"/>
                      </a:solidFill>
                      <a:prstDash val="solid"/>
                      <a:round/>
                      <a:headEnd type="none" w="med" len="med"/>
                      <a:tailEnd type="none" w="med" len="med"/>
                    </a:lnB>
                    <a:solidFill>
                      <a:srgbClr val="06217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B0F0"/>
                          </a:solidFill>
                          <a:effectLst/>
                          <a:uLnTx/>
                          <a:uFillTx/>
                          <a:latin typeface="+mn-lt"/>
                          <a:ea typeface="+mn-ea"/>
                          <a:cs typeface="+mn-cs"/>
                        </a:rPr>
                        <a:t>[average]</a:t>
                      </a:r>
                      <a:endParaRPr lang="en-US">
                        <a:solidFill>
                          <a:schemeClr val="bg1"/>
                        </a:solidFill>
                      </a:endParaRPr>
                    </a:p>
                  </a:txBody>
                  <a:tcPr marL="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38100" cap="flat" cmpd="sng" algn="ctr">
                      <a:solidFill>
                        <a:srgbClr val="2F75B5"/>
                      </a:solidFill>
                      <a:prstDash val="solid"/>
                      <a:round/>
                      <a:headEnd type="none" w="med" len="med"/>
                      <a:tailEnd type="none" w="med" len="med"/>
                    </a:lnT>
                    <a:lnB w="38100" cap="flat" cmpd="sng" algn="ctr">
                      <a:solidFill>
                        <a:srgbClr val="2F75B5"/>
                      </a:solidFill>
                      <a:prstDash val="solid"/>
                      <a:round/>
                      <a:headEnd type="none" w="med" len="med"/>
                      <a:tailEnd type="none" w="med" len="med"/>
                    </a:lnB>
                    <a:solidFill>
                      <a:schemeClr val="bg1"/>
                    </a:solidFill>
                  </a:tcPr>
                </a:tc>
                <a:extLst>
                  <a:ext uri="{0D108BD9-81ED-4DB2-BD59-A6C34878D82A}">
                    <a16:rowId xmlns:a16="http://schemas.microsoft.com/office/drawing/2014/main" val="1599348451"/>
                  </a:ext>
                </a:extLst>
              </a:tr>
              <a:tr h="449306">
                <a:tc>
                  <a:txBody>
                    <a:bodyPr/>
                    <a:lstStyle/>
                    <a:p>
                      <a:pPr algn="l" fontAlgn="ctr"/>
                      <a:r>
                        <a:rPr lang="en-US" sz="1800" b="1" i="0" u="none" strike="noStrike" dirty="0">
                          <a:solidFill>
                            <a:srgbClr val="000000"/>
                          </a:solidFill>
                          <a:effectLst/>
                          <a:latin typeface="Calibri"/>
                        </a:rPr>
                        <a:t>    Is this function a key priority for the LEG and its members?</a:t>
                      </a:r>
                    </a:p>
                  </a:txBody>
                  <a:tcPr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381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solidFill>
                      <a:srgbClr val="D9D9D9"/>
                    </a:solidFill>
                  </a:tcPr>
                </a:tc>
                <a:tc>
                  <a:txBody>
                    <a:bodyPr/>
                    <a:lstStyle/>
                    <a:p>
                      <a:pPr algn="ctr" fontAlgn="ctr"/>
                      <a:r>
                        <a:rPr lang="en-US" sz="1800" b="1" i="0" u="none" strike="noStrike" dirty="0">
                          <a:solidFill>
                            <a:srgbClr val="00B0F0"/>
                          </a:solidFill>
                          <a:effectLst/>
                          <a:highlight>
                            <a:srgbClr val="FFFFFF"/>
                          </a:highlight>
                          <a:latin typeface="Calibri"/>
                        </a:rPr>
                        <a:t> </a:t>
                      </a:r>
                    </a:p>
                  </a:txBody>
                  <a:tcPr marL="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381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08698822"/>
                  </a:ext>
                </a:extLst>
              </a:tr>
              <a:tr h="390906">
                <a:tc>
                  <a:txBody>
                    <a:bodyPr/>
                    <a:lstStyle/>
                    <a:p>
                      <a:pPr algn="l" fontAlgn="ctr"/>
                      <a:r>
                        <a:rPr lang="en-US" sz="1800" b="1" i="0" u="none" strike="noStrike">
                          <a:solidFill>
                            <a:srgbClr val="000000"/>
                          </a:solidFill>
                          <a:effectLst/>
                          <a:latin typeface="Calibri"/>
                        </a:rPr>
                        <a:t>    If so, how and to what extent is this function pursued </a:t>
                      </a:r>
                      <a:r>
                        <a:rPr lang="en-US" sz="1800" b="1" i="1" u="none" strike="noStrike">
                          <a:solidFill>
                            <a:srgbClr val="000000"/>
                          </a:solidFill>
                          <a:effectLst/>
                          <a:latin typeface="Calibri"/>
                        </a:rPr>
                        <a:t>in practice</a:t>
                      </a:r>
                      <a:r>
                        <a:rPr lang="en-US" sz="1800" b="1" i="0" u="none" strike="noStrike">
                          <a:solidFill>
                            <a:srgbClr val="000000"/>
                          </a:solidFill>
                          <a:effectLst/>
                          <a:latin typeface="Calibri"/>
                        </a:rPr>
                        <a:t>?</a:t>
                      </a:r>
                    </a:p>
                  </a:txBody>
                  <a:tcPr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solidFill>
                      <a:schemeClr val="bg1">
                        <a:lumMod val="95000"/>
                      </a:schemeClr>
                    </a:solidFill>
                  </a:tcPr>
                </a:tc>
                <a:tc>
                  <a:txBody>
                    <a:bodyPr/>
                    <a:lstStyle/>
                    <a:p>
                      <a:pPr algn="ctr" fontAlgn="ctr"/>
                      <a:endParaRPr lang="en-US" sz="1100" b="1" i="0" u="none" strike="noStrike">
                        <a:solidFill>
                          <a:srgbClr val="FFFFFF"/>
                        </a:solidFill>
                        <a:effectLst/>
                        <a:highlight>
                          <a:srgbClr val="FFFFFF"/>
                        </a:highlight>
                        <a:latin typeface="Calibri"/>
                      </a:endParaRPr>
                    </a:p>
                  </a:txBody>
                  <a:tcPr marL="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23482987"/>
                  </a:ext>
                </a:extLst>
              </a:tr>
              <a:tr h="757383">
                <a:tc>
                  <a:txBody>
                    <a:bodyPr/>
                    <a:lstStyle/>
                    <a:p>
                      <a:pPr algn="l" fontAlgn="ctr"/>
                      <a:r>
                        <a:rPr lang="en-US" sz="1800" b="0" i="0" u="none" strike="noStrike">
                          <a:solidFill>
                            <a:srgbClr val="000000"/>
                          </a:solidFill>
                          <a:effectLst/>
                          <a:latin typeface="Calibri"/>
                        </a:rPr>
                        <a:t>The LEG facilitates/provides inputs for the development and implementation of a country-led national education sector plan</a:t>
                      </a:r>
                      <a:endParaRPr lang="en-US" sz="1800" b="0" i="0" u="none" strike="noStrike">
                        <a:solidFill>
                          <a:srgbClr val="000000"/>
                        </a:solidFill>
                        <a:effectLst/>
                        <a:latin typeface="Calibri" panose="020F0502020204030204" pitchFamily="34" charset="0"/>
                      </a:endParaRPr>
                    </a:p>
                  </a:txBody>
                  <a:tcPr marL="27432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24058298"/>
                  </a:ext>
                </a:extLst>
              </a:tr>
              <a:tr h="788039">
                <a:tc>
                  <a:txBody>
                    <a:bodyPr/>
                    <a:lstStyle/>
                    <a:p>
                      <a:pPr algn="l" fontAlgn="ctr"/>
                      <a:r>
                        <a:rPr lang="en-US" sz="1800" b="0" i="0" u="none" strike="noStrike" dirty="0">
                          <a:solidFill>
                            <a:srgbClr val="000000"/>
                          </a:solidFill>
                          <a:effectLst/>
                          <a:latin typeface="Calibri"/>
                        </a:rPr>
                        <a:t>LEG members exchange knowledge about sector plan implementation and discuss policy successes and implications of specific or emerging challenges in their meetings</a:t>
                      </a:r>
                    </a:p>
                  </a:txBody>
                  <a:tcPr marL="27432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94183871"/>
                  </a:ext>
                </a:extLst>
              </a:tr>
              <a:tr h="738447">
                <a:tc>
                  <a:txBody>
                    <a:bodyPr/>
                    <a:lstStyle/>
                    <a:p>
                      <a:pPr algn="l" fontAlgn="ctr"/>
                      <a:r>
                        <a:rPr lang="en-US" sz="1800" b="0" i="0" u="none" strike="noStrike" dirty="0">
                          <a:solidFill>
                            <a:srgbClr val="000000"/>
                          </a:solidFill>
                          <a:effectLst/>
                          <a:latin typeface="Calibri"/>
                        </a:rPr>
                        <a:t>The LEG engages in the organization of government-led joint sector reviews, or the equivalent, to monitor the implementation of the sector plan</a:t>
                      </a:r>
                      <a:endParaRPr lang="en-US" sz="1800" b="0" i="0" u="none" strike="noStrike" dirty="0">
                        <a:solidFill>
                          <a:srgbClr val="000000"/>
                        </a:solidFill>
                        <a:effectLst/>
                        <a:latin typeface="Calibri" panose="020F0502020204030204" pitchFamily="34" charset="0"/>
                      </a:endParaRPr>
                    </a:p>
                  </a:txBody>
                  <a:tcPr marL="27432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86610060"/>
                  </a:ext>
                </a:extLst>
              </a:tr>
              <a:tr h="945373">
                <a:tc>
                  <a:txBody>
                    <a:bodyPr/>
                    <a:lstStyle/>
                    <a:p>
                      <a:pPr algn="l" fontAlgn="ctr"/>
                      <a:r>
                        <a:rPr lang="en-US" sz="1800" b="0" i="0" u="none" strike="noStrike">
                          <a:solidFill>
                            <a:srgbClr val="000000"/>
                          </a:solidFill>
                          <a:effectLst/>
                          <a:latin typeface="Calibri" panose="020F0502020204030204" pitchFamily="34" charset="0"/>
                        </a:rPr>
                        <a:t>Sector dialogue is generally evidence-based (e.g. informed by analysis, including gender analysis, thematic studies, policy reviews, evaluations, equity-based disaggregated data, etc.)</a:t>
                      </a:r>
                    </a:p>
                  </a:txBody>
                  <a:tcPr marL="27432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00B0F0"/>
                          </a:solidFill>
                          <a:effectLst/>
                          <a:highlight>
                            <a:srgbClr val="FFFFFF"/>
                          </a:highlight>
                          <a:latin typeface="Calibri"/>
                        </a:rPr>
                        <a:t>1-5</a:t>
                      </a:r>
                    </a:p>
                  </a:txBody>
                  <a:tcPr marL="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77591254"/>
                  </a:ext>
                </a:extLst>
              </a:tr>
              <a:tr h="945373">
                <a:tc>
                  <a:txBody>
                    <a:bodyPr/>
                    <a:lstStyle/>
                    <a:p>
                      <a:pPr algn="l" fontAlgn="ctr"/>
                      <a:r>
                        <a:rPr lang="en-US" sz="1800" b="0" i="0" u="none" strike="noStrike">
                          <a:solidFill>
                            <a:srgbClr val="000000"/>
                          </a:solidFill>
                          <a:effectLst/>
                          <a:latin typeface="Calibri"/>
                        </a:rPr>
                        <a:t>The LEG pays specific attention to supporting the development, implementation and monitoring of quality and equity targets, gender responsiveness and the needs of vulnerable population groups </a:t>
                      </a:r>
                    </a:p>
                  </a:txBody>
                  <a:tcPr marL="27432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38100" cap="flat" cmpd="sng" algn="ctr">
                      <a:solidFill>
                        <a:srgbClr val="2F75B5"/>
                      </a:solidFill>
                      <a:prstDash val="solid"/>
                      <a:round/>
                      <a:headEnd type="none" w="med" len="med"/>
                      <a:tailEnd type="none" w="med" len="med"/>
                    </a:lnB>
                    <a:solidFill>
                      <a:srgbClr val="F2F2F2"/>
                    </a:solidFill>
                  </a:tcPr>
                </a:tc>
                <a:tc>
                  <a:txBody>
                    <a:bodyPr/>
                    <a:lstStyle/>
                    <a:p>
                      <a:pPr algn="ctr" fontAlgn="ctr"/>
                      <a:r>
                        <a:rPr lang="en-US" sz="1800" b="0" i="0" u="none" strike="noStrike" dirty="0">
                          <a:solidFill>
                            <a:srgbClr val="00B0F0"/>
                          </a:solidFill>
                          <a:effectLst/>
                          <a:highlight>
                            <a:srgbClr val="FFFFFF"/>
                          </a:highlight>
                          <a:latin typeface="Calibri"/>
                        </a:rPr>
                        <a:t>1-5</a:t>
                      </a:r>
                    </a:p>
                  </a:txBody>
                  <a:tcPr marL="0" marR="0" marT="0" marB="0" anchor="ctr">
                    <a:lnL w="38100" cap="flat" cmpd="sng" algn="ctr">
                      <a:solidFill>
                        <a:srgbClr val="2F75B5"/>
                      </a:solidFill>
                      <a:prstDash val="solid"/>
                      <a:round/>
                      <a:headEnd type="none" w="med" len="med"/>
                      <a:tailEnd type="none" w="med" len="med"/>
                    </a:lnL>
                    <a:lnR w="381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38100" cap="flat" cmpd="sng" algn="ctr">
                      <a:solidFill>
                        <a:srgbClr val="2F75B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96979316"/>
                  </a:ext>
                </a:extLst>
              </a:tr>
            </a:tbl>
          </a:graphicData>
        </a:graphic>
      </p:graphicFrame>
    </p:spTree>
    <p:extLst>
      <p:ext uri="{BB962C8B-B14F-4D97-AF65-F5344CB8AC3E}">
        <p14:creationId xmlns:p14="http://schemas.microsoft.com/office/powerpoint/2010/main" val="191503313"/>
      </p:ext>
    </p:extLst>
  </p:cSld>
  <p:clrMapOvr>
    <a:masterClrMapping/>
  </p:clrMapOvr>
</p:sld>
</file>

<file path=ppt/theme/theme1.xml><?xml version="1.0" encoding="utf-8"?>
<a:theme xmlns:a="http://schemas.openxmlformats.org/drawingml/2006/main" name="Front Matter">
  <a:themeElements>
    <a:clrScheme name="GPE_2020">
      <a:dk1>
        <a:sysClr val="windowText" lastClr="000000"/>
      </a:dk1>
      <a:lt1>
        <a:sysClr val="window" lastClr="FFFFFF"/>
      </a:lt1>
      <a:dk2>
        <a:srgbClr val="44546A"/>
      </a:dk2>
      <a:lt2>
        <a:srgbClr val="E7E6E6"/>
      </a:lt2>
      <a:accent1>
        <a:srgbClr val="062172"/>
      </a:accent1>
      <a:accent2>
        <a:srgbClr val="43D596"/>
      </a:accent2>
      <a:accent3>
        <a:srgbClr val="6D7AA1"/>
      </a:accent3>
      <a:accent4>
        <a:srgbClr val="CBCFDE"/>
      </a:accent4>
      <a:accent5>
        <a:srgbClr val="9EE1BF"/>
      </a:accent5>
      <a:accent6>
        <a:srgbClr val="DCF1E7"/>
      </a:accent6>
      <a:hlink>
        <a:srgbClr val="0563C1"/>
      </a:hlink>
      <a:folHlink>
        <a:srgbClr val="954F72"/>
      </a:folHlink>
    </a:clrScheme>
    <a:fontScheme name="GPE_2020">
      <a:majorFont>
        <a:latin typeface="Bebas Neue"/>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zione standard6" id="{D3485BDA-3A97-854A-A923-C7FD158338FF}" vid="{CE625298-E7A6-6A4C-B3A0-6A7734D7828B}"/>
    </a:ext>
  </a:extLst>
</a:theme>
</file>

<file path=ppt/theme/theme2.xml><?xml version="1.0" encoding="utf-8"?>
<a:theme xmlns:a="http://schemas.openxmlformats.org/drawingml/2006/main" name="1_Content w/subtitle">
  <a:themeElements>
    <a:clrScheme name="GPE_2020">
      <a:dk1>
        <a:sysClr val="windowText" lastClr="000000"/>
      </a:dk1>
      <a:lt1>
        <a:sysClr val="window" lastClr="FFFFFF"/>
      </a:lt1>
      <a:dk2>
        <a:srgbClr val="44546A"/>
      </a:dk2>
      <a:lt2>
        <a:srgbClr val="E7E6E6"/>
      </a:lt2>
      <a:accent1>
        <a:srgbClr val="062172"/>
      </a:accent1>
      <a:accent2>
        <a:srgbClr val="43D596"/>
      </a:accent2>
      <a:accent3>
        <a:srgbClr val="6D7AA1"/>
      </a:accent3>
      <a:accent4>
        <a:srgbClr val="CBCFDE"/>
      </a:accent4>
      <a:accent5>
        <a:srgbClr val="9EE1BF"/>
      </a:accent5>
      <a:accent6>
        <a:srgbClr val="DCF1E7"/>
      </a:accent6>
      <a:hlink>
        <a:srgbClr val="0563C1"/>
      </a:hlink>
      <a:folHlink>
        <a:srgbClr val="954F72"/>
      </a:folHlink>
    </a:clrScheme>
    <a:fontScheme name="GPE_2020">
      <a:majorFont>
        <a:latin typeface="Bebas Neue"/>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zione standard6" id="{D3485BDA-3A97-854A-A923-C7FD158338FF}" vid="{E1489C08-706A-9B4F-AD02-4C85CEBFDD51}"/>
    </a:ext>
  </a:extLst>
</a:theme>
</file>

<file path=ppt/theme/theme3.xml><?xml version="1.0" encoding="utf-8"?>
<a:theme xmlns:a="http://schemas.openxmlformats.org/drawingml/2006/main" name="Photos">
  <a:themeElements>
    <a:clrScheme name="EIF_2020">
      <a:dk1>
        <a:sysClr val="windowText" lastClr="000000"/>
      </a:dk1>
      <a:lt1>
        <a:sysClr val="window" lastClr="FFFFFF"/>
      </a:lt1>
      <a:dk2>
        <a:srgbClr val="44546A"/>
      </a:dk2>
      <a:lt2>
        <a:srgbClr val="E7E6E6"/>
      </a:lt2>
      <a:accent1>
        <a:srgbClr val="062172"/>
      </a:accent1>
      <a:accent2>
        <a:srgbClr val="43D596"/>
      </a:accent2>
      <a:accent3>
        <a:srgbClr val="6D7AA1"/>
      </a:accent3>
      <a:accent4>
        <a:srgbClr val="CBCFDE"/>
      </a:accent4>
      <a:accent5>
        <a:srgbClr val="9EE1BF"/>
      </a:accent5>
      <a:accent6>
        <a:srgbClr val="DCF1E7"/>
      </a:accent6>
      <a:hlink>
        <a:srgbClr val="0563C1"/>
      </a:hlink>
      <a:folHlink>
        <a:srgbClr val="954F72"/>
      </a:folHlink>
    </a:clrScheme>
    <a:fontScheme name="GPE_2020">
      <a:majorFont>
        <a:latin typeface="Bebas Neue"/>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zione standard6" id="{D3485BDA-3A97-854A-A923-C7FD158338FF}" vid="{F1CD4504-40CE-074A-BF6A-A670678E29F5}"/>
    </a:ext>
  </a:extLst>
</a:theme>
</file>

<file path=ppt/theme/theme4.xml><?xml version="1.0" encoding="utf-8"?>
<a:theme xmlns:a="http://schemas.openxmlformats.org/drawingml/2006/main" name="Quotes">
  <a:themeElements>
    <a:clrScheme name="EIF_2020">
      <a:dk1>
        <a:sysClr val="windowText" lastClr="000000"/>
      </a:dk1>
      <a:lt1>
        <a:sysClr val="window" lastClr="FFFFFF"/>
      </a:lt1>
      <a:dk2>
        <a:srgbClr val="44546A"/>
      </a:dk2>
      <a:lt2>
        <a:srgbClr val="E7E6E6"/>
      </a:lt2>
      <a:accent1>
        <a:srgbClr val="062172"/>
      </a:accent1>
      <a:accent2>
        <a:srgbClr val="43D596"/>
      </a:accent2>
      <a:accent3>
        <a:srgbClr val="6D7AA1"/>
      </a:accent3>
      <a:accent4>
        <a:srgbClr val="CBCFDE"/>
      </a:accent4>
      <a:accent5>
        <a:srgbClr val="9EE1BF"/>
      </a:accent5>
      <a:accent6>
        <a:srgbClr val="DCF1E7"/>
      </a:accent6>
      <a:hlink>
        <a:srgbClr val="0563C1"/>
      </a:hlink>
      <a:folHlink>
        <a:srgbClr val="954F72"/>
      </a:folHlink>
    </a:clrScheme>
    <a:fontScheme name="GPE_2020">
      <a:majorFont>
        <a:latin typeface="Bebas Neue"/>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zione standard6" id="{D3485BDA-3A97-854A-A923-C7FD158338FF}" vid="{552650E9-8554-0C4C-99DD-32BC30992F3C}"/>
    </a:ext>
  </a:extLst>
</a:theme>
</file>

<file path=ppt/theme/theme5.xml><?xml version="1.0" encoding="utf-8"?>
<a:theme xmlns:a="http://schemas.openxmlformats.org/drawingml/2006/main" name="Timelines">
  <a:themeElements>
    <a:clrScheme name="GPE_2020">
      <a:dk1>
        <a:sysClr val="windowText" lastClr="000000"/>
      </a:dk1>
      <a:lt1>
        <a:sysClr val="window" lastClr="FFFFFF"/>
      </a:lt1>
      <a:dk2>
        <a:srgbClr val="44546A"/>
      </a:dk2>
      <a:lt2>
        <a:srgbClr val="E7E6E6"/>
      </a:lt2>
      <a:accent1>
        <a:srgbClr val="062172"/>
      </a:accent1>
      <a:accent2>
        <a:srgbClr val="43D596"/>
      </a:accent2>
      <a:accent3>
        <a:srgbClr val="6D7AA1"/>
      </a:accent3>
      <a:accent4>
        <a:srgbClr val="CBCFDE"/>
      </a:accent4>
      <a:accent5>
        <a:srgbClr val="9EE1BF"/>
      </a:accent5>
      <a:accent6>
        <a:srgbClr val="DCF1E7"/>
      </a:accent6>
      <a:hlink>
        <a:srgbClr val="0563C1"/>
      </a:hlink>
      <a:folHlink>
        <a:srgbClr val="954F72"/>
      </a:folHlink>
    </a:clrScheme>
    <a:fontScheme name="GPE_2020">
      <a:majorFont>
        <a:latin typeface="Bebas Neue"/>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zione standard6" id="{D3485BDA-3A97-854A-A923-C7FD158338FF}" vid="{7A20A383-2460-2244-AB95-972F8A48FED1}"/>
    </a:ext>
  </a:extLst>
</a:theme>
</file>

<file path=ppt/theme/theme6.xml><?xml version="1.0" encoding="utf-8"?>
<a:theme xmlns:a="http://schemas.openxmlformats.org/drawingml/2006/main" name="Back Matter">
  <a:themeElements>
    <a:clrScheme name="EIF_2020">
      <a:dk1>
        <a:sysClr val="windowText" lastClr="000000"/>
      </a:dk1>
      <a:lt1>
        <a:sysClr val="window" lastClr="FFFFFF"/>
      </a:lt1>
      <a:dk2>
        <a:srgbClr val="44546A"/>
      </a:dk2>
      <a:lt2>
        <a:srgbClr val="E7E6E6"/>
      </a:lt2>
      <a:accent1>
        <a:srgbClr val="062172"/>
      </a:accent1>
      <a:accent2>
        <a:srgbClr val="43D596"/>
      </a:accent2>
      <a:accent3>
        <a:srgbClr val="6D7AA1"/>
      </a:accent3>
      <a:accent4>
        <a:srgbClr val="CBCFDE"/>
      </a:accent4>
      <a:accent5>
        <a:srgbClr val="9EE1BF"/>
      </a:accent5>
      <a:accent6>
        <a:srgbClr val="DCF1E7"/>
      </a:accent6>
      <a:hlink>
        <a:srgbClr val="0563C1"/>
      </a:hlink>
      <a:folHlink>
        <a:srgbClr val="954F72"/>
      </a:folHlink>
    </a:clrScheme>
    <a:fontScheme name="GPE_2020">
      <a:majorFont>
        <a:latin typeface="Bebas Neue"/>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zione standard6" id="{D3485BDA-3A97-854A-A923-C7FD158338FF}" vid="{6648A81B-68C0-9D47-81D0-08FA2138D4B6}"/>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5D798D4420B84E948C01887C2E3AD1" ma:contentTypeVersion="13" ma:contentTypeDescription="Create a new document." ma:contentTypeScope="" ma:versionID="43c0fcc595f8fb224cdbbc847bce1cfb">
  <xsd:schema xmlns:xsd="http://www.w3.org/2001/XMLSchema" xmlns:xs="http://www.w3.org/2001/XMLSchema" xmlns:p="http://schemas.microsoft.com/office/2006/metadata/properties" xmlns:ns3="2c487966-9439-4312-be93-7e7c1d0dc0b3" xmlns:ns4="5c3ed476-dd90-40ff-9d33-6282a7138df9" targetNamespace="http://schemas.microsoft.com/office/2006/metadata/properties" ma:root="true" ma:fieldsID="9c7c0b07513c791fd0dfa45c3a09d679" ns3:_="" ns4:_="">
    <xsd:import namespace="2c487966-9439-4312-be93-7e7c1d0dc0b3"/>
    <xsd:import namespace="5c3ed476-dd90-40ff-9d33-6282a7138df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87966-9439-4312-be93-7e7c1d0dc0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3ed476-dd90-40ff-9d33-6282a7138df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747605A-D248-4A00-8971-636AFD1563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87966-9439-4312-be93-7e7c1d0dc0b3"/>
    <ds:schemaRef ds:uri="5c3ed476-dd90-40ff-9d33-6282a7138d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A8C65EE-8053-40F4-94F2-05F5C8AA2924}">
  <ds:schemaRefs>
    <ds:schemaRef ds:uri="http://schemas.microsoft.com/sharepoint/v3/contenttype/forms"/>
  </ds:schemaRefs>
</ds:datastoreItem>
</file>

<file path=customXml/itemProps3.xml><?xml version="1.0" encoding="utf-8"?>
<ds:datastoreItem xmlns:ds="http://schemas.openxmlformats.org/officeDocument/2006/customXml" ds:itemID="{7BC7BAED-3164-4FA8-812E-17C0E4B62F7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1079</TotalTime>
  <Words>4167</Words>
  <Application>Microsoft Office PowerPoint</Application>
  <PresentationFormat>Widescreen</PresentationFormat>
  <Paragraphs>487</Paragraphs>
  <Slides>49</Slides>
  <Notes>0</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49</vt:i4>
      </vt:variant>
    </vt:vector>
  </HeadingPairs>
  <TitlesOfParts>
    <vt:vector size="59" baseType="lpstr">
      <vt:lpstr>Arial</vt:lpstr>
      <vt:lpstr>Bebas Neue</vt:lpstr>
      <vt:lpstr>Calibri</vt:lpstr>
      <vt:lpstr>Poppins</vt:lpstr>
      <vt:lpstr>Front Matter</vt:lpstr>
      <vt:lpstr>1_Content w/subtitle</vt:lpstr>
      <vt:lpstr>Photos</vt:lpstr>
      <vt:lpstr>Quotes</vt:lpstr>
      <vt:lpstr>Timelines</vt:lpstr>
      <vt:lpstr>Back Matter</vt:lpstr>
      <vt:lpstr>PowerPoint Presentation</vt:lpstr>
      <vt:lpstr>PowerPoint Presentation</vt:lpstr>
      <vt:lpstr>LEG effectiveness and principles</vt:lpstr>
      <vt:lpstr>PowerPoint Presentation</vt:lpstr>
      <vt:lpstr>DOC Principles  toward effective LEGs</vt:lpstr>
      <vt:lpstr>PowerPoint Presentation</vt:lpstr>
      <vt:lpstr>Rating scale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Tianheng Li</dc:creator>
  <cp:lastModifiedBy>Tianheng Li</cp:lastModifiedBy>
  <cp:revision>1</cp:revision>
  <dcterms:created xsi:type="dcterms:W3CDTF">2020-09-17T17:18:17Z</dcterms:created>
  <dcterms:modified xsi:type="dcterms:W3CDTF">2020-09-18T11:17:42Z</dcterms:modified>
</cp:coreProperties>
</file>